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8" r:id="rId2"/>
    <p:sldId id="281" r:id="rId3"/>
    <p:sldId id="309" r:id="rId4"/>
    <p:sldId id="327" r:id="rId5"/>
    <p:sldId id="324" r:id="rId6"/>
    <p:sldId id="286" r:id="rId7"/>
    <p:sldId id="325" r:id="rId8"/>
    <p:sldId id="288" r:id="rId9"/>
    <p:sldId id="289" r:id="rId10"/>
    <p:sldId id="320" r:id="rId11"/>
    <p:sldId id="312" r:id="rId12"/>
    <p:sldId id="314" r:id="rId13"/>
    <p:sldId id="295" r:id="rId14"/>
    <p:sldId id="316" r:id="rId15"/>
    <p:sldId id="315" r:id="rId16"/>
    <p:sldId id="317" r:id="rId17"/>
    <p:sldId id="301" r:id="rId18"/>
    <p:sldId id="321" r:id="rId19"/>
    <p:sldId id="308" r:id="rId20"/>
    <p:sldId id="322" r:id="rId21"/>
    <p:sldId id="258" r:id="rId22"/>
    <p:sldId id="259" r:id="rId23"/>
    <p:sldId id="260" r:id="rId24"/>
    <p:sldId id="261" r:id="rId25"/>
    <p:sldId id="262" r:id="rId26"/>
    <p:sldId id="263" r:id="rId27"/>
    <p:sldId id="323"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66CCFF"/>
    <a:srgbClr val="CCFF99"/>
    <a:srgbClr val="CCCCFF"/>
    <a:srgbClr val="CC0000"/>
    <a:srgbClr val="FF0000"/>
    <a:srgbClr val="FFFFCC"/>
    <a:srgbClr val="D60093"/>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C8D51D-06A2-4524-9C4D-F0DD28B727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E7D634-ECE0-4D46-8CF9-D7AA54E6F4F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B7F8E-9674-496A-AD4B-0E2EBBB67F6F}" type="slidenum">
              <a:rPr lang="en-US"/>
              <a:pPr/>
              <a:t>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945C0A-9685-44C7-9EF4-A999E96EC3F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97D143-2555-4265-8F9C-1E596D6B1A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FED2A4-57C2-420B-8E24-0B49E2D7049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90772D-11AD-4C70-886A-2BB00489F5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6B334-EBE3-43AF-BC2F-DF107948F0C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5E4523-78D5-4F3A-8882-98A7E7E34F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D615EA-680A-4DC8-86FA-8AC505F670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6A083A-D664-475B-A470-2D1F42BFB0D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C53EE3E-8C88-4B15-A148-91854B0357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806D94-49E9-43F7-96F7-5B4F8180EB6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FB0F7C-35CF-4D87-A720-C42DDF5DF9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99"/>
            </a:gs>
            <a:gs pos="50000">
              <a:schemeClr val="bg1"/>
            </a:gs>
            <a:gs pos="100000">
              <a:srgbClr val="CCFF99"/>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632CD9-939A-4E9C-AF2D-2904CE1BF0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2.gif"/><Relationship Id="rId7" Type="http://schemas.openxmlformats.org/officeDocument/2006/relationships/image" Target="../media/image36.gif"/><Relationship Id="rId2" Type="http://schemas.openxmlformats.org/officeDocument/2006/relationships/image" Target="../media/image31.gif"/><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4.gif"/><Relationship Id="rId7" Type="http://schemas.openxmlformats.org/officeDocument/2006/relationships/image" Target="../media/image45.gif"/><Relationship Id="rId12" Type="http://schemas.openxmlformats.org/officeDocument/2006/relationships/image" Target="../media/image49.gif"/><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48.gif"/><Relationship Id="rId5" Type="http://schemas.openxmlformats.org/officeDocument/2006/relationships/image" Target="../media/image7.gif"/><Relationship Id="rId10" Type="http://schemas.openxmlformats.org/officeDocument/2006/relationships/hyperlink" Target="http://truongton.net/forum/vcheckvirus.php?url=http://truongton.net/forum/vcheckvirus.php?url=http%3A%2F%2Fanhso.net" TargetMode="External"/><Relationship Id="rId4" Type="http://schemas.openxmlformats.org/officeDocument/2006/relationships/image" Target="../media/image44.png"/><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Địa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16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16</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BÀI</a:t>
            </a: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Thủ</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đô</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Nội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khaimac3"/>
          <p:cNvPicPr>
            <a:picLocks noChangeAspect="1" noChangeArrowheads="1"/>
          </p:cNvPicPr>
          <p:nvPr/>
        </p:nvPicPr>
        <p:blipFill>
          <a:blip r:embed="rId2"/>
          <a:srcRect/>
          <a:stretch>
            <a:fillRect/>
          </a:stretch>
        </p:blipFill>
        <p:spPr bwMode="auto">
          <a:xfrm>
            <a:off x="0" y="0"/>
            <a:ext cx="9144000" cy="6172200"/>
          </a:xfrm>
          <a:prstGeom prst="rect">
            <a:avLst/>
          </a:prstGeom>
          <a:noFill/>
        </p:spPr>
      </p:pic>
      <p:sp>
        <p:nvSpPr>
          <p:cNvPr id="80902" name="Text Box 6"/>
          <p:cNvSpPr txBox="1">
            <a:spLocks noChangeArrowheads="1"/>
          </p:cNvSpPr>
          <p:nvPr/>
        </p:nvSpPr>
        <p:spPr bwMode="auto">
          <a:xfrm>
            <a:off x="609600" y="6338888"/>
            <a:ext cx="8229600" cy="519112"/>
          </a:xfrm>
          <a:prstGeom prst="rect">
            <a:avLst/>
          </a:prstGeom>
          <a:solidFill>
            <a:srgbClr val="FFFF99"/>
          </a:solidFill>
          <a:ln w="9525">
            <a:noFill/>
            <a:miter lim="800000"/>
            <a:headEnd/>
            <a:tailEnd/>
          </a:ln>
          <a:effectLst/>
        </p:spPr>
        <p:txBody>
          <a:bodyPr>
            <a:spAutoFit/>
          </a:bodyPr>
          <a:lstStyle/>
          <a:p>
            <a:pPr algn="ctr">
              <a:spcBef>
                <a:spcPct val="50000"/>
              </a:spcBef>
            </a:pPr>
            <a:r>
              <a:rPr lang="en-US" sz="2800" b="1">
                <a:solidFill>
                  <a:srgbClr val="CC0000"/>
                </a:solidFill>
                <a:latin typeface="Times New Roman" pitchFamily="18" charset="0"/>
              </a:rPr>
              <a:t>Đại lễ kỉ niệm 1000 năm Thăng Long Hà Nội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ssolve">
                                      <p:cBhvr>
                                        <p:cTn id="7" dur="500"/>
                                        <p:tgtEl>
                                          <p:spTgt spid="8090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0902"/>
                                        </p:tgtEl>
                                        <p:attrNameLst>
                                          <p:attrName>style.visibility</p:attrName>
                                        </p:attrNameLst>
                                      </p:cBhvr>
                                      <p:to>
                                        <p:strVal val="visible"/>
                                      </p:to>
                                    </p:set>
                                    <p:animEffect transition="in" filter="wipe(down)">
                                      <p:cBhvr>
                                        <p:cTn id="11"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Picture 7" descr="1282878932"/>
          <p:cNvPicPr>
            <a:picLocks noChangeAspect="1" noChangeArrowheads="1"/>
          </p:cNvPicPr>
          <p:nvPr/>
        </p:nvPicPr>
        <p:blipFill>
          <a:blip r:embed="rId2"/>
          <a:srcRect/>
          <a:stretch>
            <a:fillRect/>
          </a:stretch>
        </p:blipFill>
        <p:spPr bwMode="auto">
          <a:xfrm>
            <a:off x="4572000" y="0"/>
            <a:ext cx="4572000" cy="3657600"/>
          </a:xfrm>
          <a:prstGeom prst="rect">
            <a:avLst/>
          </a:prstGeom>
          <a:noFill/>
        </p:spPr>
      </p:pic>
      <p:sp>
        <p:nvSpPr>
          <p:cNvPr id="72712" name="Text Box 8"/>
          <p:cNvSpPr txBox="1">
            <a:spLocks noChangeArrowheads="1"/>
          </p:cNvSpPr>
          <p:nvPr/>
        </p:nvSpPr>
        <p:spPr bwMode="auto">
          <a:xfrm>
            <a:off x="381000" y="3657600"/>
            <a:ext cx="3657600" cy="519113"/>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800" b="1">
                <a:solidFill>
                  <a:srgbClr val="FF0000"/>
                </a:solidFill>
                <a:latin typeface="Times New Roman" pitchFamily="18" charset="0"/>
              </a:rPr>
              <a:t>Khu phố cổ</a:t>
            </a:r>
          </a:p>
        </p:txBody>
      </p:sp>
      <p:sp>
        <p:nvSpPr>
          <p:cNvPr id="72713" name="Text Box 9"/>
          <p:cNvSpPr txBox="1">
            <a:spLocks noChangeArrowheads="1"/>
          </p:cNvSpPr>
          <p:nvPr/>
        </p:nvSpPr>
        <p:spPr bwMode="auto">
          <a:xfrm>
            <a:off x="5105400" y="3733800"/>
            <a:ext cx="3657600" cy="519113"/>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800" b="1">
                <a:solidFill>
                  <a:srgbClr val="FF0000"/>
                </a:solidFill>
                <a:latin typeface="Times New Roman" pitchFamily="18" charset="0"/>
              </a:rPr>
              <a:t>Khu phố mới</a:t>
            </a:r>
          </a:p>
        </p:txBody>
      </p:sp>
      <p:pic>
        <p:nvPicPr>
          <p:cNvPr id="72715" name="Picture 11" descr="pho-co-ha-noi-cho-toi-yeu-nhung-con-pho-nghin-nam"/>
          <p:cNvPicPr>
            <a:picLocks noChangeAspect="1" noChangeArrowheads="1"/>
          </p:cNvPicPr>
          <p:nvPr/>
        </p:nvPicPr>
        <p:blipFill>
          <a:blip r:embed="rId3"/>
          <a:srcRect/>
          <a:stretch>
            <a:fillRect/>
          </a:stretch>
        </p:blipFill>
        <p:spPr bwMode="auto">
          <a:xfrm>
            <a:off x="0" y="0"/>
            <a:ext cx="4495800" cy="3657600"/>
          </a:xfrm>
          <a:prstGeom prst="rect">
            <a:avLst/>
          </a:prstGeom>
          <a:noFill/>
        </p:spPr>
      </p:pic>
      <p:sp>
        <p:nvSpPr>
          <p:cNvPr id="72716" name="Text Box 12"/>
          <p:cNvSpPr txBox="1">
            <a:spLocks noChangeArrowheads="1"/>
          </p:cNvSpPr>
          <p:nvPr/>
        </p:nvSpPr>
        <p:spPr bwMode="auto">
          <a:xfrm>
            <a:off x="228600" y="4343400"/>
            <a:ext cx="8686800" cy="457200"/>
          </a:xfrm>
          <a:prstGeom prst="rect">
            <a:avLst/>
          </a:prstGeom>
          <a:noFill/>
          <a:ln w="9525">
            <a:noFill/>
            <a:miter lim="800000"/>
            <a:headEnd/>
            <a:tailEnd/>
          </a:ln>
          <a:effectLst/>
        </p:spPr>
        <p:txBody>
          <a:bodyPr>
            <a:spAutoFit/>
          </a:bodyPr>
          <a:lstStyle/>
          <a:p>
            <a:pPr>
              <a:spcBef>
                <a:spcPct val="50000"/>
              </a:spcBef>
            </a:pPr>
            <a:r>
              <a:rPr lang="en-US" sz="2400">
                <a:solidFill>
                  <a:schemeClr val="accent2"/>
                </a:solidFill>
                <a:latin typeface="Times New Roman" pitchFamily="18" charset="0"/>
              </a:rPr>
              <a:t>Khu phố cổ và khu phố mới ở Hà Nội có gì khác nhau:</a:t>
            </a:r>
          </a:p>
        </p:txBody>
      </p:sp>
      <p:sp>
        <p:nvSpPr>
          <p:cNvPr id="72717" name="Text Box 13"/>
          <p:cNvSpPr txBox="1">
            <a:spLocks noChangeArrowheads="1"/>
          </p:cNvSpPr>
          <p:nvPr/>
        </p:nvSpPr>
        <p:spPr bwMode="auto">
          <a:xfrm>
            <a:off x="457200" y="4757738"/>
            <a:ext cx="8686800" cy="2100262"/>
          </a:xfrm>
          <a:prstGeom prst="rect">
            <a:avLst/>
          </a:prstGeom>
          <a:noFill/>
          <a:ln w="9525">
            <a:noFill/>
            <a:miter lim="800000"/>
            <a:headEnd/>
            <a:tailEnd/>
          </a:ln>
          <a:effectLst/>
        </p:spPr>
        <p:txBody>
          <a:bodyPr>
            <a:spAutoFit/>
          </a:bodyPr>
          <a:lstStyle/>
          <a:p>
            <a:pPr>
              <a:spcBef>
                <a:spcPct val="50000"/>
              </a:spcBef>
              <a:buFontTx/>
              <a:buChar char="-"/>
            </a:pPr>
            <a:r>
              <a:rPr lang="en-US" sz="2400">
                <a:solidFill>
                  <a:srgbClr val="D60093"/>
                </a:solidFill>
                <a:latin typeface="Times New Roman" pitchFamily="18" charset="0"/>
              </a:rPr>
              <a:t> Đặc điểm nhà cửa?</a:t>
            </a:r>
          </a:p>
          <a:p>
            <a:pPr>
              <a:spcBef>
                <a:spcPct val="50000"/>
              </a:spcBef>
              <a:buFontTx/>
              <a:buChar char="-"/>
            </a:pPr>
            <a:r>
              <a:rPr lang="en-US" sz="2400">
                <a:solidFill>
                  <a:srgbClr val="D60093"/>
                </a:solidFill>
                <a:latin typeface="Times New Roman" pitchFamily="18" charset="0"/>
              </a:rPr>
              <a:t> Đặc điểm đường phố?</a:t>
            </a:r>
          </a:p>
          <a:p>
            <a:pPr>
              <a:spcBef>
                <a:spcPct val="50000"/>
              </a:spcBef>
            </a:pPr>
            <a:r>
              <a:rPr lang="en-US" sz="2400">
                <a:solidFill>
                  <a:srgbClr val="D60093"/>
                </a:solidFill>
                <a:latin typeface="Times New Roman" pitchFamily="18" charset="0"/>
              </a:rPr>
              <a:t>- Tên một số phố?</a:t>
            </a:r>
          </a:p>
          <a:p>
            <a:pPr>
              <a:spcBef>
                <a:spcPct val="50000"/>
              </a:spcBef>
            </a:pPr>
            <a:r>
              <a:rPr lang="en-US" sz="2400">
                <a:solidFill>
                  <a:srgbClr val="D60093"/>
                </a:solidFill>
                <a:latin typeface="Times New Roman" pitchFamily="18" charset="0"/>
              </a:rPr>
              <a:t>- Đặc điểm tên phố?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2715"/>
                                        </p:tgtEl>
                                        <p:attrNameLst>
                                          <p:attrName>style.visibility</p:attrName>
                                        </p:attrNameLst>
                                      </p:cBhvr>
                                      <p:to>
                                        <p:strVal val="visible"/>
                                      </p:to>
                                    </p:set>
                                    <p:animEffect transition="in" filter="wedge">
                                      <p:cBhvr>
                                        <p:cTn id="7" dur="2000"/>
                                        <p:tgtEl>
                                          <p:spTgt spid="72715"/>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72712"/>
                                        </p:tgtEl>
                                        <p:attrNameLst>
                                          <p:attrName>style.visibility</p:attrName>
                                        </p:attrNameLst>
                                      </p:cBhvr>
                                      <p:to>
                                        <p:strVal val="visible"/>
                                      </p:to>
                                    </p:set>
                                    <p:animEffect transition="in" filter="wedge">
                                      <p:cBhvr>
                                        <p:cTn id="11" dur="2000"/>
                                        <p:tgtEl>
                                          <p:spTgt spid="727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2711"/>
                                        </p:tgtEl>
                                        <p:attrNameLst>
                                          <p:attrName>style.visibility</p:attrName>
                                        </p:attrNameLst>
                                      </p:cBhvr>
                                      <p:to>
                                        <p:strVal val="visible"/>
                                      </p:to>
                                    </p:set>
                                    <p:animEffect transition="in" filter="fade">
                                      <p:cBhvr>
                                        <p:cTn id="15" dur="2000"/>
                                        <p:tgtEl>
                                          <p:spTgt spid="72711"/>
                                        </p:tgtEl>
                                      </p:cBhvr>
                                    </p:animEffect>
                                  </p:childTnLst>
                                </p:cTn>
                              </p:par>
                            </p:childTnLst>
                          </p:cTn>
                        </p:par>
                        <p:par>
                          <p:cTn id="16" fill="hold">
                            <p:stCondLst>
                              <p:cond delay="6000"/>
                            </p:stCondLst>
                            <p:childTnLst>
                              <p:par>
                                <p:cTn id="17" presetID="16" presetClass="entr" presetSubtype="26" fill="hold" grpId="0" nodeType="afterEffect">
                                  <p:stCondLst>
                                    <p:cond delay="0"/>
                                  </p:stCondLst>
                                  <p:childTnLst>
                                    <p:set>
                                      <p:cBhvr>
                                        <p:cTn id="18" dur="1" fill="hold">
                                          <p:stCondLst>
                                            <p:cond delay="0"/>
                                          </p:stCondLst>
                                        </p:cTn>
                                        <p:tgtEl>
                                          <p:spTgt spid="72713"/>
                                        </p:tgtEl>
                                        <p:attrNameLst>
                                          <p:attrName>style.visibility</p:attrName>
                                        </p:attrNameLst>
                                      </p:cBhvr>
                                      <p:to>
                                        <p:strVal val="visible"/>
                                      </p:to>
                                    </p:set>
                                    <p:animEffect transition="in" filter="barn(inHorizontal)">
                                      <p:cBhvr>
                                        <p:cTn id="19" dur="500"/>
                                        <p:tgtEl>
                                          <p:spTgt spid="72713"/>
                                        </p:tgtEl>
                                      </p:cBhvr>
                                    </p:animEffect>
                                  </p:childTnLst>
                                </p:cTn>
                              </p:par>
                            </p:childTnLst>
                          </p:cTn>
                        </p:par>
                        <p:par>
                          <p:cTn id="20" fill="hold">
                            <p:stCondLst>
                              <p:cond delay="6500"/>
                            </p:stCondLst>
                            <p:childTnLst>
                              <p:par>
                                <p:cTn id="21" presetID="20" presetClass="entr" presetSubtype="0" fill="hold" grpId="0" nodeType="afterEffect">
                                  <p:stCondLst>
                                    <p:cond delay="0"/>
                                  </p:stCondLst>
                                  <p:childTnLst>
                                    <p:set>
                                      <p:cBhvr>
                                        <p:cTn id="22" dur="1" fill="hold">
                                          <p:stCondLst>
                                            <p:cond delay="0"/>
                                          </p:stCondLst>
                                        </p:cTn>
                                        <p:tgtEl>
                                          <p:spTgt spid="72716"/>
                                        </p:tgtEl>
                                        <p:attrNameLst>
                                          <p:attrName>style.visibility</p:attrName>
                                        </p:attrNameLst>
                                      </p:cBhvr>
                                      <p:to>
                                        <p:strVal val="visible"/>
                                      </p:to>
                                    </p:set>
                                    <p:animEffect transition="in" filter="wedge">
                                      <p:cBhvr>
                                        <p:cTn id="23" dur="2000"/>
                                        <p:tgtEl>
                                          <p:spTgt spid="72716"/>
                                        </p:tgtEl>
                                      </p:cBhvr>
                                    </p:animEffect>
                                  </p:childTnLst>
                                </p:cTn>
                              </p:par>
                            </p:childTnLst>
                          </p:cTn>
                        </p:par>
                        <p:par>
                          <p:cTn id="24" fill="hold">
                            <p:stCondLst>
                              <p:cond delay="8500"/>
                            </p:stCondLst>
                            <p:childTnLst>
                              <p:par>
                                <p:cTn id="25" presetID="20" presetClass="entr" presetSubtype="0" fill="hold" grpId="0" nodeType="afterEffect">
                                  <p:stCondLst>
                                    <p:cond delay="0"/>
                                  </p:stCondLst>
                                  <p:childTnLst>
                                    <p:set>
                                      <p:cBhvr>
                                        <p:cTn id="26" dur="1" fill="hold">
                                          <p:stCondLst>
                                            <p:cond delay="0"/>
                                          </p:stCondLst>
                                        </p:cTn>
                                        <p:tgtEl>
                                          <p:spTgt spid="72717"/>
                                        </p:tgtEl>
                                        <p:attrNameLst>
                                          <p:attrName>style.visibility</p:attrName>
                                        </p:attrNameLst>
                                      </p:cBhvr>
                                      <p:to>
                                        <p:strVal val="visible"/>
                                      </p:to>
                                    </p:set>
                                    <p:animEffect transition="in" filter="wedge">
                                      <p:cBhvr>
                                        <p:cTn id="27" dur="2000"/>
                                        <p:tgtEl>
                                          <p:spTgt spid="72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nimBg="1"/>
      <p:bldP spid="72713" grpId="0" animBg="1"/>
      <p:bldP spid="72716" grpId="0"/>
      <p:bldP spid="727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1282878932"/>
          <p:cNvPicPr>
            <a:picLocks noChangeAspect="1" noChangeArrowheads="1"/>
          </p:cNvPicPr>
          <p:nvPr/>
        </p:nvPicPr>
        <p:blipFill>
          <a:blip r:embed="rId2"/>
          <a:srcRect/>
          <a:stretch>
            <a:fillRect/>
          </a:stretch>
        </p:blipFill>
        <p:spPr bwMode="auto">
          <a:xfrm>
            <a:off x="4572000" y="0"/>
            <a:ext cx="4572000" cy="3352800"/>
          </a:xfrm>
          <a:prstGeom prst="rect">
            <a:avLst/>
          </a:prstGeom>
          <a:noFill/>
        </p:spPr>
      </p:pic>
      <p:sp>
        <p:nvSpPr>
          <p:cNvPr id="74755" name="Text Box 3"/>
          <p:cNvSpPr txBox="1">
            <a:spLocks noChangeArrowheads="1"/>
          </p:cNvSpPr>
          <p:nvPr/>
        </p:nvSpPr>
        <p:spPr bwMode="auto">
          <a:xfrm>
            <a:off x="381000" y="3276600"/>
            <a:ext cx="3657600" cy="519113"/>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800" b="1">
                <a:solidFill>
                  <a:srgbClr val="FF0000"/>
                </a:solidFill>
                <a:latin typeface="Times New Roman" pitchFamily="18" charset="0"/>
              </a:rPr>
              <a:t>Khu phố cổ</a:t>
            </a:r>
          </a:p>
        </p:txBody>
      </p:sp>
      <p:sp>
        <p:nvSpPr>
          <p:cNvPr id="74756" name="Text Box 4"/>
          <p:cNvSpPr txBox="1">
            <a:spLocks noChangeArrowheads="1"/>
          </p:cNvSpPr>
          <p:nvPr/>
        </p:nvSpPr>
        <p:spPr bwMode="auto">
          <a:xfrm>
            <a:off x="5181600" y="3352800"/>
            <a:ext cx="3657600" cy="519113"/>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800" b="1">
                <a:solidFill>
                  <a:srgbClr val="FF0000"/>
                </a:solidFill>
                <a:latin typeface="Times New Roman" pitchFamily="18" charset="0"/>
              </a:rPr>
              <a:t>Khu phố mới</a:t>
            </a:r>
          </a:p>
        </p:txBody>
      </p:sp>
      <p:pic>
        <p:nvPicPr>
          <p:cNvPr id="74757" name="Picture 5" descr="pho-co-ha-noi-cho-toi-yeu-nhung-con-pho-nghin-nam"/>
          <p:cNvPicPr>
            <a:picLocks noChangeAspect="1" noChangeArrowheads="1"/>
          </p:cNvPicPr>
          <p:nvPr/>
        </p:nvPicPr>
        <p:blipFill>
          <a:blip r:embed="rId3"/>
          <a:srcRect/>
          <a:stretch>
            <a:fillRect/>
          </a:stretch>
        </p:blipFill>
        <p:spPr bwMode="auto">
          <a:xfrm>
            <a:off x="0" y="0"/>
            <a:ext cx="4495800" cy="3276600"/>
          </a:xfrm>
          <a:prstGeom prst="rect">
            <a:avLst/>
          </a:prstGeom>
          <a:noFill/>
        </p:spPr>
      </p:pic>
      <p:sp>
        <p:nvSpPr>
          <p:cNvPr id="74760" name="AutoShape 10"/>
          <p:cNvSpPr>
            <a:spLocks noChangeArrowheads="1"/>
          </p:cNvSpPr>
          <p:nvPr/>
        </p:nvSpPr>
        <p:spPr bwMode="auto">
          <a:xfrm>
            <a:off x="1981200" y="3810000"/>
            <a:ext cx="228600" cy="1524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sz="2400">
              <a:latin typeface=".VnTime" pitchFamily="34" charset="0"/>
            </a:endParaRPr>
          </a:p>
        </p:txBody>
      </p:sp>
      <p:sp>
        <p:nvSpPr>
          <p:cNvPr id="74761" name="AutoShape 10"/>
          <p:cNvSpPr>
            <a:spLocks noChangeArrowheads="1"/>
          </p:cNvSpPr>
          <p:nvPr/>
        </p:nvSpPr>
        <p:spPr bwMode="auto">
          <a:xfrm>
            <a:off x="6934200" y="3886200"/>
            <a:ext cx="228600" cy="1524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sz="2400">
              <a:latin typeface=".VnTime" pitchFamily="34" charset="0"/>
            </a:endParaRPr>
          </a:p>
        </p:txBody>
      </p:sp>
      <p:sp>
        <p:nvSpPr>
          <p:cNvPr id="74762" name="Text Box 10"/>
          <p:cNvSpPr txBox="1">
            <a:spLocks noChangeArrowheads="1"/>
          </p:cNvSpPr>
          <p:nvPr/>
        </p:nvSpPr>
        <p:spPr bwMode="auto">
          <a:xfrm>
            <a:off x="0" y="4038600"/>
            <a:ext cx="4343400" cy="822325"/>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333300"/>
                </a:solidFill>
                <a:latin typeface="Times New Roman" pitchFamily="18" charset="0"/>
              </a:rPr>
              <a:t>- Đặc điểm nhà cửa</a:t>
            </a:r>
            <a:r>
              <a:rPr lang="en-US" sz="2400">
                <a:solidFill>
                  <a:srgbClr val="008000"/>
                </a:solidFill>
                <a:latin typeface="Times New Roman" pitchFamily="18" charset="0"/>
              </a:rPr>
              <a:t>: </a:t>
            </a:r>
            <a:r>
              <a:rPr lang="en-US" sz="2400">
                <a:solidFill>
                  <a:schemeClr val="accent2"/>
                </a:solidFill>
                <a:latin typeface="Times New Roman" pitchFamily="18" charset="0"/>
              </a:rPr>
              <a:t>Nhà thấp, mài ngói, kiến trúc cổ kính</a:t>
            </a:r>
          </a:p>
        </p:txBody>
      </p:sp>
      <p:sp>
        <p:nvSpPr>
          <p:cNvPr id="74763" name="Text Box 11"/>
          <p:cNvSpPr txBox="1">
            <a:spLocks noChangeArrowheads="1"/>
          </p:cNvSpPr>
          <p:nvPr/>
        </p:nvSpPr>
        <p:spPr bwMode="auto">
          <a:xfrm>
            <a:off x="4572000" y="4114800"/>
            <a:ext cx="4572000" cy="822325"/>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333300"/>
                </a:solidFill>
                <a:latin typeface="Times New Roman" pitchFamily="18" charset="0"/>
              </a:rPr>
              <a:t>- Đặc điểm nhà cửa</a:t>
            </a:r>
            <a:r>
              <a:rPr lang="en-US" sz="2400">
                <a:solidFill>
                  <a:schemeClr val="accent2"/>
                </a:solidFill>
                <a:latin typeface="Times New Roman" pitchFamily="18" charset="0"/>
              </a:rPr>
              <a:t>: Nhà cao tầng, kiến trúc hiện đại.</a:t>
            </a:r>
          </a:p>
        </p:txBody>
      </p:sp>
      <p:sp>
        <p:nvSpPr>
          <p:cNvPr id="74764" name="Text Box 12"/>
          <p:cNvSpPr txBox="1">
            <a:spLocks noChangeArrowheads="1"/>
          </p:cNvSpPr>
          <p:nvPr/>
        </p:nvSpPr>
        <p:spPr bwMode="auto">
          <a:xfrm>
            <a:off x="0" y="4800600"/>
            <a:ext cx="4343400" cy="457200"/>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333300"/>
                </a:solidFill>
                <a:latin typeface="Times New Roman" pitchFamily="18" charset="0"/>
              </a:rPr>
              <a:t>- Đường phố</a:t>
            </a:r>
            <a:r>
              <a:rPr lang="en-US" sz="2400">
                <a:solidFill>
                  <a:srgbClr val="660033"/>
                </a:solidFill>
                <a:latin typeface="Times New Roman" pitchFamily="18" charset="0"/>
              </a:rPr>
              <a:t>: </a:t>
            </a:r>
            <a:r>
              <a:rPr lang="en-US" sz="2400">
                <a:solidFill>
                  <a:schemeClr val="accent2"/>
                </a:solidFill>
                <a:latin typeface="Times New Roman" pitchFamily="18" charset="0"/>
              </a:rPr>
              <a:t>Nhỏ, chật hẹp</a:t>
            </a:r>
          </a:p>
        </p:txBody>
      </p:sp>
      <p:sp>
        <p:nvSpPr>
          <p:cNvPr id="74765" name="Text Box 13"/>
          <p:cNvSpPr txBox="1">
            <a:spLocks noChangeArrowheads="1"/>
          </p:cNvSpPr>
          <p:nvPr/>
        </p:nvSpPr>
        <p:spPr bwMode="auto">
          <a:xfrm>
            <a:off x="4572000" y="4876800"/>
            <a:ext cx="4572000" cy="457200"/>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333300"/>
                </a:solidFill>
                <a:latin typeface="Times New Roman" pitchFamily="18" charset="0"/>
              </a:rPr>
              <a:t>- Đường phố</a:t>
            </a:r>
            <a:r>
              <a:rPr lang="en-US" sz="2400">
                <a:solidFill>
                  <a:schemeClr val="accent2"/>
                </a:solidFill>
                <a:latin typeface="Times New Roman" pitchFamily="18" charset="0"/>
              </a:rPr>
              <a:t>: To, rộng rãi</a:t>
            </a:r>
          </a:p>
        </p:txBody>
      </p:sp>
      <p:sp>
        <p:nvSpPr>
          <p:cNvPr id="74766" name="Text Box 14"/>
          <p:cNvSpPr txBox="1">
            <a:spLocks noChangeArrowheads="1"/>
          </p:cNvSpPr>
          <p:nvPr/>
        </p:nvSpPr>
        <p:spPr bwMode="auto">
          <a:xfrm>
            <a:off x="0" y="5257800"/>
            <a:ext cx="4343400" cy="822325"/>
          </a:xfrm>
          <a:prstGeom prst="rect">
            <a:avLst/>
          </a:prstGeom>
          <a:solidFill>
            <a:srgbClr val="FFCCFF"/>
          </a:solidFill>
          <a:ln w="9525">
            <a:noFill/>
            <a:miter lim="800000"/>
            <a:headEnd/>
            <a:tailEnd/>
          </a:ln>
          <a:effectLst/>
        </p:spPr>
        <p:txBody>
          <a:bodyPr>
            <a:spAutoFit/>
          </a:bodyPr>
          <a:lstStyle/>
          <a:p>
            <a:pPr>
              <a:spcBef>
                <a:spcPct val="50000"/>
              </a:spcBef>
              <a:buFontTx/>
              <a:buChar char="-"/>
            </a:pPr>
            <a:r>
              <a:rPr lang="en-US" sz="2400" b="1">
                <a:solidFill>
                  <a:srgbClr val="333300"/>
                </a:solidFill>
                <a:latin typeface="Times New Roman" pitchFamily="18" charset="0"/>
              </a:rPr>
              <a:t>Tên một số phố cổ</a:t>
            </a:r>
            <a:r>
              <a:rPr lang="en-US" sz="2400">
                <a:solidFill>
                  <a:srgbClr val="0000FF"/>
                </a:solidFill>
                <a:latin typeface="Times New Roman" pitchFamily="18" charset="0"/>
              </a:rPr>
              <a:t>: </a:t>
            </a:r>
            <a:r>
              <a:rPr lang="en-US" sz="2400">
                <a:solidFill>
                  <a:schemeClr val="accent2"/>
                </a:solidFill>
                <a:latin typeface="Times New Roman" pitchFamily="18" charset="0"/>
              </a:rPr>
              <a:t>Hàng Đào, Hàng Đường, Hàng Mã….</a:t>
            </a:r>
          </a:p>
        </p:txBody>
      </p:sp>
      <p:sp>
        <p:nvSpPr>
          <p:cNvPr id="74767" name="Text Box 15"/>
          <p:cNvSpPr txBox="1">
            <a:spLocks noChangeArrowheads="1"/>
          </p:cNvSpPr>
          <p:nvPr/>
        </p:nvSpPr>
        <p:spPr bwMode="auto">
          <a:xfrm>
            <a:off x="4572000" y="5257800"/>
            <a:ext cx="4572000" cy="822325"/>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333300"/>
                </a:solidFill>
                <a:latin typeface="Times New Roman" pitchFamily="18" charset="0"/>
              </a:rPr>
              <a:t>- Tên một số phố cổ</a:t>
            </a:r>
            <a:r>
              <a:rPr lang="en-US" sz="2400">
                <a:solidFill>
                  <a:schemeClr val="accent2"/>
                </a:solidFill>
                <a:latin typeface="Times New Roman" pitchFamily="18" charset="0"/>
              </a:rPr>
              <a:t>: Hai Bà Trưng, Bà Triệu, Chu Văn An….</a:t>
            </a:r>
          </a:p>
        </p:txBody>
      </p:sp>
      <p:sp>
        <p:nvSpPr>
          <p:cNvPr id="74768" name="Text Box 16"/>
          <p:cNvSpPr txBox="1">
            <a:spLocks noChangeArrowheads="1"/>
          </p:cNvSpPr>
          <p:nvPr/>
        </p:nvSpPr>
        <p:spPr bwMode="auto">
          <a:xfrm>
            <a:off x="0" y="6035675"/>
            <a:ext cx="4343400" cy="822325"/>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333300"/>
                </a:solidFill>
                <a:latin typeface="Times New Roman" pitchFamily="18" charset="0"/>
              </a:rPr>
              <a:t>- Đặc điểm tên phố</a:t>
            </a:r>
            <a:r>
              <a:rPr lang="en-US" sz="2400">
                <a:solidFill>
                  <a:srgbClr val="800000"/>
                </a:solidFill>
                <a:latin typeface="Times New Roman" pitchFamily="18" charset="0"/>
              </a:rPr>
              <a:t>: </a:t>
            </a:r>
            <a:r>
              <a:rPr lang="en-US" sz="2400">
                <a:solidFill>
                  <a:schemeClr val="accent2"/>
                </a:solidFill>
                <a:latin typeface="Times New Roman" pitchFamily="18" charset="0"/>
              </a:rPr>
              <a:t>Gắn với hoạt động sản xuất, buôn bán</a:t>
            </a:r>
          </a:p>
        </p:txBody>
      </p:sp>
      <p:sp>
        <p:nvSpPr>
          <p:cNvPr id="74769" name="Text Box 17"/>
          <p:cNvSpPr txBox="1">
            <a:spLocks noChangeArrowheads="1"/>
          </p:cNvSpPr>
          <p:nvPr/>
        </p:nvSpPr>
        <p:spPr bwMode="auto">
          <a:xfrm>
            <a:off x="4572000" y="6035675"/>
            <a:ext cx="4572000" cy="822325"/>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333300"/>
                </a:solidFill>
                <a:latin typeface="Times New Roman" pitchFamily="18" charset="0"/>
              </a:rPr>
              <a:t>- Đặc điểm tên phố</a:t>
            </a:r>
            <a:r>
              <a:rPr lang="en-US" sz="2400">
                <a:solidFill>
                  <a:schemeClr val="accent2"/>
                </a:solidFill>
                <a:latin typeface="Times New Roman" pitchFamily="18" charset="0"/>
              </a:rPr>
              <a:t>: Thường lấy tên các vị anh hùng, danh nhân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wipe(down)">
                                      <p:cBhvr>
                                        <p:cTn id="7" dur="500"/>
                                        <p:tgtEl>
                                          <p:spTgt spid="7475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4755"/>
                                        </p:tgtEl>
                                        <p:attrNameLst>
                                          <p:attrName>style.visibility</p:attrName>
                                        </p:attrNameLst>
                                      </p:cBhvr>
                                      <p:to>
                                        <p:strVal val="visible"/>
                                      </p:to>
                                    </p:set>
                                    <p:anim calcmode="lin" valueType="num">
                                      <p:cBhvr additive="base">
                                        <p:cTn id="10" dur="500" fill="hold"/>
                                        <p:tgtEl>
                                          <p:spTgt spid="74755"/>
                                        </p:tgtEl>
                                        <p:attrNameLst>
                                          <p:attrName>ppt_x</p:attrName>
                                        </p:attrNameLst>
                                      </p:cBhvr>
                                      <p:tavLst>
                                        <p:tav tm="0">
                                          <p:val>
                                            <p:strVal val="#ppt_x"/>
                                          </p:val>
                                        </p:tav>
                                        <p:tav tm="100000">
                                          <p:val>
                                            <p:strVal val="#ppt_x"/>
                                          </p:val>
                                        </p:tav>
                                      </p:tavLst>
                                    </p:anim>
                                    <p:anim calcmode="lin" valueType="num">
                                      <p:cBhvr additive="base">
                                        <p:cTn id="11" dur="500" fill="hold"/>
                                        <p:tgtEl>
                                          <p:spTgt spid="74755"/>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74754"/>
                                        </p:tgtEl>
                                        <p:attrNameLst>
                                          <p:attrName>style.visibility</p:attrName>
                                        </p:attrNameLst>
                                      </p:cBhvr>
                                      <p:to>
                                        <p:strVal val="visible"/>
                                      </p:to>
                                    </p:set>
                                    <p:animEffect transition="in" filter="wipe(down)">
                                      <p:cBhvr>
                                        <p:cTn id="14" dur="500"/>
                                        <p:tgtEl>
                                          <p:spTgt spid="74754"/>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74756"/>
                                        </p:tgtEl>
                                        <p:attrNameLst>
                                          <p:attrName>style.visibility</p:attrName>
                                        </p:attrNameLst>
                                      </p:cBhvr>
                                      <p:to>
                                        <p:strVal val="visible"/>
                                      </p:to>
                                    </p:set>
                                    <p:animEffect transition="in" filter="wedge">
                                      <p:cBhvr>
                                        <p:cTn id="17" dur="2000"/>
                                        <p:tgtEl>
                                          <p:spTgt spid="7475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760"/>
                                        </p:tgtEl>
                                        <p:attrNameLst>
                                          <p:attrName>style.visibility</p:attrName>
                                        </p:attrNameLst>
                                      </p:cBhvr>
                                      <p:to>
                                        <p:strVal val="visible"/>
                                      </p:to>
                                    </p:set>
                                    <p:animEffect transition="in" filter="wedge">
                                      <p:cBhvr>
                                        <p:cTn id="22" dur="2000"/>
                                        <p:tgtEl>
                                          <p:spTgt spid="74760"/>
                                        </p:tgtEl>
                                      </p:cBhvr>
                                    </p:animEffect>
                                  </p:childTnLst>
                                </p:cTn>
                              </p:par>
                            </p:childTnLst>
                          </p:cTn>
                        </p:par>
                        <p:par>
                          <p:cTn id="23" fill="hold">
                            <p:stCondLst>
                              <p:cond delay="2000"/>
                            </p:stCondLst>
                            <p:childTnLst>
                              <p:par>
                                <p:cTn id="24" presetID="6" presetClass="entr" presetSubtype="16" fill="hold" grpId="0" nodeType="afterEffect">
                                  <p:stCondLst>
                                    <p:cond delay="0"/>
                                  </p:stCondLst>
                                  <p:childTnLst>
                                    <p:set>
                                      <p:cBhvr>
                                        <p:cTn id="25" dur="1" fill="hold">
                                          <p:stCondLst>
                                            <p:cond delay="0"/>
                                          </p:stCondLst>
                                        </p:cTn>
                                        <p:tgtEl>
                                          <p:spTgt spid="74761"/>
                                        </p:tgtEl>
                                        <p:attrNameLst>
                                          <p:attrName>style.visibility</p:attrName>
                                        </p:attrNameLst>
                                      </p:cBhvr>
                                      <p:to>
                                        <p:strVal val="visible"/>
                                      </p:to>
                                    </p:set>
                                    <p:animEffect transition="in" filter="circle(in)">
                                      <p:cBhvr>
                                        <p:cTn id="26" dur="2000"/>
                                        <p:tgtEl>
                                          <p:spTgt spid="74761"/>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74762"/>
                                        </p:tgtEl>
                                        <p:attrNameLst>
                                          <p:attrName>style.visibility</p:attrName>
                                        </p:attrNameLst>
                                      </p:cBhvr>
                                      <p:to>
                                        <p:strVal val="visible"/>
                                      </p:to>
                                    </p:set>
                                    <p:animEffect transition="in" filter="wedge">
                                      <p:cBhvr>
                                        <p:cTn id="31" dur="2000"/>
                                        <p:tgtEl>
                                          <p:spTgt spid="74762"/>
                                        </p:tgtEl>
                                      </p:cBhvr>
                                    </p:animEffect>
                                  </p:childTnLst>
                                </p:cTn>
                              </p:par>
                            </p:childTnLst>
                          </p:cTn>
                        </p:par>
                        <p:par>
                          <p:cTn id="32" fill="hold">
                            <p:stCondLst>
                              <p:cond delay="2000"/>
                            </p:stCondLst>
                            <p:childTnLst>
                              <p:par>
                                <p:cTn id="33" presetID="16" presetClass="entr" presetSubtype="26" fill="hold" grpId="0" nodeType="afterEffect">
                                  <p:stCondLst>
                                    <p:cond delay="0"/>
                                  </p:stCondLst>
                                  <p:childTnLst>
                                    <p:set>
                                      <p:cBhvr>
                                        <p:cTn id="34" dur="1" fill="hold">
                                          <p:stCondLst>
                                            <p:cond delay="0"/>
                                          </p:stCondLst>
                                        </p:cTn>
                                        <p:tgtEl>
                                          <p:spTgt spid="74763"/>
                                        </p:tgtEl>
                                        <p:attrNameLst>
                                          <p:attrName>style.visibility</p:attrName>
                                        </p:attrNameLst>
                                      </p:cBhvr>
                                      <p:to>
                                        <p:strVal val="visible"/>
                                      </p:to>
                                    </p:set>
                                    <p:animEffect transition="in" filter="barn(inHorizontal)">
                                      <p:cBhvr>
                                        <p:cTn id="35" dur="500"/>
                                        <p:tgtEl>
                                          <p:spTgt spid="7476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74764"/>
                                        </p:tgtEl>
                                        <p:attrNameLst>
                                          <p:attrName>style.visibility</p:attrName>
                                        </p:attrNameLst>
                                      </p:cBhvr>
                                      <p:to>
                                        <p:strVal val="visible"/>
                                      </p:to>
                                    </p:set>
                                    <p:animEffect transition="in" filter="barn(inHorizontal)">
                                      <p:cBhvr>
                                        <p:cTn id="40" dur="500"/>
                                        <p:tgtEl>
                                          <p:spTgt spid="74764"/>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74765"/>
                                        </p:tgtEl>
                                        <p:attrNameLst>
                                          <p:attrName>style.visibility</p:attrName>
                                        </p:attrNameLst>
                                      </p:cBhvr>
                                      <p:to>
                                        <p:strVal val="visible"/>
                                      </p:to>
                                    </p:set>
                                    <p:animEffect transition="in" filter="dissolve">
                                      <p:cBhvr>
                                        <p:cTn id="44" dur="500"/>
                                        <p:tgtEl>
                                          <p:spTgt spid="7476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4766"/>
                                        </p:tgtEl>
                                        <p:attrNameLst>
                                          <p:attrName>style.visibility</p:attrName>
                                        </p:attrNameLst>
                                      </p:cBhvr>
                                      <p:to>
                                        <p:strVal val="visible"/>
                                      </p:to>
                                    </p:set>
                                    <p:animEffect transition="in" filter="wipe(down)">
                                      <p:cBhvr>
                                        <p:cTn id="49" dur="500"/>
                                        <p:tgtEl>
                                          <p:spTgt spid="74766"/>
                                        </p:tgtEl>
                                      </p:cBhvr>
                                    </p:animEffect>
                                  </p:childTnLst>
                                </p:cTn>
                              </p:par>
                            </p:childTnLst>
                          </p:cTn>
                        </p:par>
                        <p:par>
                          <p:cTn id="50" fill="hold">
                            <p:stCondLst>
                              <p:cond delay="500"/>
                            </p:stCondLst>
                            <p:childTnLst>
                              <p:par>
                                <p:cTn id="51" presetID="20" presetClass="entr" presetSubtype="0" fill="hold" grpId="0" nodeType="afterEffect">
                                  <p:stCondLst>
                                    <p:cond delay="0"/>
                                  </p:stCondLst>
                                  <p:childTnLst>
                                    <p:set>
                                      <p:cBhvr>
                                        <p:cTn id="52" dur="1" fill="hold">
                                          <p:stCondLst>
                                            <p:cond delay="0"/>
                                          </p:stCondLst>
                                        </p:cTn>
                                        <p:tgtEl>
                                          <p:spTgt spid="74767"/>
                                        </p:tgtEl>
                                        <p:attrNameLst>
                                          <p:attrName>style.visibility</p:attrName>
                                        </p:attrNameLst>
                                      </p:cBhvr>
                                      <p:to>
                                        <p:strVal val="visible"/>
                                      </p:to>
                                    </p:set>
                                    <p:animEffect transition="in" filter="wedge">
                                      <p:cBhvr>
                                        <p:cTn id="53" dur="2000"/>
                                        <p:tgtEl>
                                          <p:spTgt spid="7476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74768"/>
                                        </p:tgtEl>
                                        <p:attrNameLst>
                                          <p:attrName>style.visibility</p:attrName>
                                        </p:attrNameLst>
                                      </p:cBhvr>
                                      <p:to>
                                        <p:strVal val="visible"/>
                                      </p:to>
                                    </p:set>
                                    <p:animEffect transition="in" filter="barn(inHorizontal)">
                                      <p:cBhvr>
                                        <p:cTn id="58" dur="500"/>
                                        <p:tgtEl>
                                          <p:spTgt spid="7476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74769"/>
                                        </p:tgtEl>
                                        <p:attrNameLst>
                                          <p:attrName>style.visibility</p:attrName>
                                        </p:attrNameLst>
                                      </p:cBhvr>
                                      <p:to>
                                        <p:strVal val="visible"/>
                                      </p:to>
                                    </p:set>
                                    <p:animEffect transition="in" filter="fade">
                                      <p:cBhvr>
                                        <p:cTn id="62" dur="2000"/>
                                        <p:tgtEl>
                                          <p:spTgt spid="74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p:bldP spid="74756" grpId="0" animBg="1"/>
      <p:bldP spid="74760" grpId="0" animBg="1"/>
      <p:bldP spid="74761" grpId="0" animBg="1"/>
      <p:bldP spid="74762" grpId="0" animBg="1"/>
      <p:bldP spid="74763" grpId="0" animBg="1"/>
      <p:bldP spid="74764" grpId="0" animBg="1"/>
      <p:bldP spid="74765" grpId="0" animBg="1"/>
      <p:bldP spid="74766" grpId="0" animBg="1"/>
      <p:bldP spid="74767" grpId="0" animBg="1"/>
      <p:bldP spid="74768" grpId="0" animBg="1"/>
      <p:bldP spid="747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52400" y="2022475"/>
            <a:ext cx="8534400" cy="579438"/>
          </a:xfrm>
          <a:prstGeom prst="rect">
            <a:avLst/>
          </a:prstGeom>
          <a:noFill/>
          <a:ln w="9525">
            <a:noFill/>
            <a:miter lim="800000"/>
            <a:headEnd/>
            <a:tailEnd/>
          </a:ln>
          <a:effectLst/>
        </p:spPr>
        <p:txBody>
          <a:bodyPr>
            <a:spAutoFit/>
          </a:bodyPr>
          <a:lstStyle/>
          <a:p>
            <a:pPr algn="ctr" eaLnBrk="0" hangingPunct="0">
              <a:spcBef>
                <a:spcPct val="50000"/>
              </a:spcBef>
            </a:pPr>
            <a:endParaRPr lang="en-US" sz="3200" b="1" i="1">
              <a:solidFill>
                <a:srgbClr val="990000"/>
              </a:solidFill>
            </a:endParaRPr>
          </a:p>
        </p:txBody>
      </p:sp>
      <p:grpSp>
        <p:nvGrpSpPr>
          <p:cNvPr id="49155" name="Group 3"/>
          <p:cNvGrpSpPr>
            <a:grpSpLocks/>
          </p:cNvGrpSpPr>
          <p:nvPr/>
        </p:nvGrpSpPr>
        <p:grpSpPr bwMode="auto">
          <a:xfrm>
            <a:off x="2895600" y="1524000"/>
            <a:ext cx="3200400" cy="990600"/>
            <a:chOff x="1968" y="816"/>
            <a:chExt cx="2016" cy="624"/>
          </a:xfrm>
        </p:grpSpPr>
        <p:sp>
          <p:nvSpPr>
            <p:cNvPr id="49156" name="AutoShape 4"/>
            <p:cNvSpPr>
              <a:spLocks noChangeArrowheads="1"/>
            </p:cNvSpPr>
            <p:nvPr/>
          </p:nvSpPr>
          <p:spPr bwMode="auto">
            <a:xfrm>
              <a:off x="1968" y="816"/>
              <a:ext cx="2016" cy="624"/>
            </a:xfrm>
            <a:prstGeom prst="downArrowCallout">
              <a:avLst>
                <a:gd name="adj1" fmla="val 80769"/>
                <a:gd name="adj2" fmla="val 80769"/>
                <a:gd name="adj3" fmla="val 16667"/>
                <a:gd name="adj4" fmla="val 66667"/>
              </a:avLst>
            </a:prstGeom>
            <a:gradFill rotWithShape="1">
              <a:gsLst>
                <a:gs pos="0">
                  <a:schemeClr val="accent1"/>
                </a:gs>
                <a:gs pos="100000">
                  <a:schemeClr val="bg1"/>
                </a:gs>
              </a:gsLst>
              <a:lin ang="5400000" scaled="1"/>
            </a:gradFill>
            <a:ln w="38100">
              <a:solidFill>
                <a:schemeClr val="accent2"/>
              </a:solidFill>
              <a:miter lim="800000"/>
              <a:headEnd/>
              <a:tailEnd/>
            </a:ln>
            <a:effectLst/>
          </p:spPr>
          <p:txBody>
            <a:bodyPr wrap="none" anchor="ctr"/>
            <a:lstStyle/>
            <a:p>
              <a:endParaRPr lang="en-US"/>
            </a:p>
          </p:txBody>
        </p:sp>
        <p:sp>
          <p:nvSpPr>
            <p:cNvPr id="49157" name="Text Box 5"/>
            <p:cNvSpPr txBox="1">
              <a:spLocks noChangeArrowheads="1"/>
            </p:cNvSpPr>
            <p:nvPr/>
          </p:nvSpPr>
          <p:spPr bwMode="auto">
            <a:xfrm>
              <a:off x="2208" y="816"/>
              <a:ext cx="1536" cy="365"/>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Kết luận</a:t>
              </a:r>
            </a:p>
          </p:txBody>
        </p:sp>
      </p:grpSp>
      <p:sp>
        <p:nvSpPr>
          <p:cNvPr id="49158" name="Text Box 6"/>
          <p:cNvSpPr txBox="1">
            <a:spLocks noChangeArrowheads="1"/>
          </p:cNvSpPr>
          <p:nvPr/>
        </p:nvSpPr>
        <p:spPr bwMode="auto">
          <a:xfrm>
            <a:off x="0" y="0"/>
            <a:ext cx="9144000" cy="519113"/>
          </a:xfrm>
          <a:prstGeom prst="rect">
            <a:avLst/>
          </a:prstGeom>
          <a:gradFill rotWithShape="1">
            <a:gsLst>
              <a:gs pos="0">
                <a:srgbClr val="F8E3A6"/>
              </a:gs>
              <a:gs pos="100000">
                <a:srgbClr val="FF6600"/>
              </a:gs>
            </a:gsLst>
            <a:lin ang="5400000" scaled="1"/>
          </a:gradFill>
          <a:ln w="9525">
            <a:noFill/>
            <a:miter lim="800000"/>
            <a:headEnd/>
            <a:tailEnd/>
          </a:ln>
          <a:effectLst/>
        </p:spPr>
        <p:txBody>
          <a:bodyPr>
            <a:spAutoFit/>
          </a:bodyPr>
          <a:lstStyle/>
          <a:p>
            <a:pPr algn="ctr">
              <a:spcBef>
                <a:spcPct val="50000"/>
              </a:spcBef>
            </a:pPr>
            <a:r>
              <a:rPr lang="en-US" sz="2800" b="1" i="1">
                <a:latin typeface="Times New Roman" pitchFamily="18" charset="0"/>
              </a:rPr>
              <a:t>Bài 15: Thủ đô Hà Nội</a:t>
            </a:r>
          </a:p>
        </p:txBody>
      </p:sp>
      <p:sp>
        <p:nvSpPr>
          <p:cNvPr id="49159" name="AutoShape 7"/>
          <p:cNvSpPr>
            <a:spLocks noChangeArrowheads="1"/>
          </p:cNvSpPr>
          <p:nvPr/>
        </p:nvSpPr>
        <p:spPr bwMode="auto">
          <a:xfrm>
            <a:off x="762000" y="2362200"/>
            <a:ext cx="7772400" cy="3200400"/>
          </a:xfrm>
          <a:prstGeom prst="horizontalScroll">
            <a:avLst>
              <a:gd name="adj" fmla="val 12500"/>
            </a:avLst>
          </a:prstGeom>
          <a:gradFill rotWithShape="1">
            <a:gsLst>
              <a:gs pos="0">
                <a:schemeClr val="hlink"/>
              </a:gs>
              <a:gs pos="100000">
                <a:schemeClr val="bg1"/>
              </a:gs>
            </a:gsLst>
            <a:lin ang="5400000" scaled="1"/>
          </a:gradFill>
          <a:ln w="76200">
            <a:solidFill>
              <a:srgbClr val="9900FF"/>
            </a:solidFill>
            <a:round/>
            <a:headEnd/>
            <a:tailEnd/>
          </a:ln>
          <a:effectLst/>
        </p:spPr>
        <p:txBody>
          <a:bodyPr wrap="none" anchor="ctr"/>
          <a:lstStyle/>
          <a:p>
            <a:endParaRPr lang="en-US"/>
          </a:p>
        </p:txBody>
      </p:sp>
      <p:sp>
        <p:nvSpPr>
          <p:cNvPr id="49160" name="Text Box 8"/>
          <p:cNvSpPr txBox="1">
            <a:spLocks noChangeArrowheads="1"/>
          </p:cNvSpPr>
          <p:nvPr/>
        </p:nvSpPr>
        <p:spPr bwMode="auto">
          <a:xfrm>
            <a:off x="1752600" y="2895600"/>
            <a:ext cx="6019800" cy="1554163"/>
          </a:xfrm>
          <a:prstGeom prst="rect">
            <a:avLst/>
          </a:prstGeom>
          <a:noFill/>
          <a:ln w="9525">
            <a:noFill/>
            <a:miter lim="800000"/>
            <a:headEnd/>
            <a:tailEnd/>
          </a:ln>
          <a:effectLst/>
        </p:spPr>
        <p:txBody>
          <a:bodyPr>
            <a:spAutoFit/>
          </a:bodyPr>
          <a:lstStyle/>
          <a:p>
            <a:pPr algn="just">
              <a:spcBef>
                <a:spcPct val="50000"/>
              </a:spcBef>
            </a:pPr>
            <a:r>
              <a:rPr lang="en-US" sz="3200">
                <a:solidFill>
                  <a:srgbClr val="990000"/>
                </a:solidFill>
                <a:latin typeface="Times New Roman" pitchFamily="18" charset="0"/>
              </a:rPr>
              <a:t>   </a:t>
            </a:r>
            <a:r>
              <a:rPr lang="en-US" sz="3200" b="1">
                <a:solidFill>
                  <a:srgbClr val="CC0066"/>
                </a:solidFill>
                <a:latin typeface="Times New Roman" pitchFamily="18" charset="0"/>
              </a:rPr>
              <a:t>Các phố cổ nằm ở gần hồ Hoàn Kiếm. Hà Nội đang được mở rộng và ngày càng hiện đại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edge">
                                      <p:cBhvr>
                                        <p:cTn id="7" dur="1000"/>
                                        <p:tgtEl>
                                          <p:spTgt spid="49155"/>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49159"/>
                                        </p:tgtEl>
                                        <p:attrNameLst>
                                          <p:attrName>style.visibility</p:attrName>
                                        </p:attrNameLst>
                                      </p:cBhvr>
                                      <p:to>
                                        <p:strVal val="visible"/>
                                      </p:to>
                                    </p:set>
                                    <p:animEffect transition="in" filter="wedge">
                                      <p:cBhvr>
                                        <p:cTn id="11" dur="2000"/>
                                        <p:tgtEl>
                                          <p:spTgt spid="49159"/>
                                        </p:tgtEl>
                                      </p:cBhvr>
                                    </p:animEffect>
                                  </p:childTnLst>
                                </p:cTn>
                              </p:par>
                            </p:childTnLst>
                          </p:cTn>
                        </p:par>
                        <p:par>
                          <p:cTn id="12" fill="hold">
                            <p:stCondLst>
                              <p:cond delay="3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49160"/>
                                        </p:tgtEl>
                                        <p:attrNameLst>
                                          <p:attrName>style.visibility</p:attrName>
                                        </p:attrNameLst>
                                      </p:cBhvr>
                                      <p:to>
                                        <p:strVal val="visible"/>
                                      </p:to>
                                    </p:set>
                                    <p:anim calcmode="discrete" valueType="clr">
                                      <p:cBhvr override="childStyle">
                                        <p:cTn id="15" dur="80"/>
                                        <p:tgtEl>
                                          <p:spTgt spid="4916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9160"/>
                                        </p:tgtEl>
                                        <p:attrNameLst>
                                          <p:attrName>fillcolor</p:attrName>
                                        </p:attrNameLst>
                                      </p:cBhvr>
                                      <p:tavLst>
                                        <p:tav tm="0">
                                          <p:val>
                                            <p:clrVal>
                                              <a:schemeClr val="accent2"/>
                                            </p:clrVal>
                                          </p:val>
                                        </p:tav>
                                        <p:tav tm="50000">
                                          <p:val>
                                            <p:clrVal>
                                              <a:schemeClr val="hlink"/>
                                            </p:clrVal>
                                          </p:val>
                                        </p:tav>
                                      </p:tavLst>
                                    </p:anim>
                                    <p:set>
                                      <p:cBhvr>
                                        <p:cTn id="17" dur="80"/>
                                        <p:tgtEl>
                                          <p:spTgt spid="491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P spid="491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Text Box 6"/>
          <p:cNvSpPr txBox="1">
            <a:spLocks noChangeArrowheads="1"/>
          </p:cNvSpPr>
          <p:nvPr/>
        </p:nvSpPr>
        <p:spPr bwMode="auto">
          <a:xfrm>
            <a:off x="5181600" y="2286000"/>
            <a:ext cx="3581400" cy="396875"/>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000" b="1">
                <a:solidFill>
                  <a:srgbClr val="CC0066"/>
                </a:solidFill>
                <a:latin typeface="Times New Roman" pitchFamily="18" charset="0"/>
              </a:rPr>
              <a:t>Hội trường Ba Đình</a:t>
            </a:r>
          </a:p>
        </p:txBody>
      </p:sp>
      <p:pic>
        <p:nvPicPr>
          <p:cNvPr id="76808" name="Picture 8" descr="DSC_0002"/>
          <p:cNvPicPr>
            <a:picLocks noChangeAspect="1" noChangeArrowheads="1"/>
          </p:cNvPicPr>
          <p:nvPr/>
        </p:nvPicPr>
        <p:blipFill>
          <a:blip r:embed="rId2" cstate="print"/>
          <a:srcRect/>
          <a:stretch>
            <a:fillRect/>
          </a:stretch>
        </p:blipFill>
        <p:spPr bwMode="auto">
          <a:xfrm>
            <a:off x="4648200" y="0"/>
            <a:ext cx="4495800" cy="2362200"/>
          </a:xfrm>
          <a:prstGeom prst="rect">
            <a:avLst/>
          </a:prstGeom>
          <a:noFill/>
        </p:spPr>
      </p:pic>
      <p:sp>
        <p:nvSpPr>
          <p:cNvPr id="76809" name="Text Box 9"/>
          <p:cNvSpPr txBox="1">
            <a:spLocks noChangeArrowheads="1"/>
          </p:cNvSpPr>
          <p:nvPr/>
        </p:nvSpPr>
        <p:spPr bwMode="auto">
          <a:xfrm>
            <a:off x="381000" y="2286000"/>
            <a:ext cx="3581400" cy="396875"/>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000" b="1">
                <a:solidFill>
                  <a:srgbClr val="CC0066"/>
                </a:solidFill>
                <a:latin typeface="Times New Roman" pitchFamily="18" charset="0"/>
              </a:rPr>
              <a:t>Trung tâm hội nghị quốc gia</a:t>
            </a:r>
          </a:p>
        </p:txBody>
      </p:sp>
      <p:pic>
        <p:nvPicPr>
          <p:cNvPr id="76811" name="Picture 11" descr="260713_083315dai-su-quan"/>
          <p:cNvPicPr>
            <a:picLocks noChangeAspect="1" noChangeArrowheads="1"/>
          </p:cNvPicPr>
          <p:nvPr/>
        </p:nvPicPr>
        <p:blipFill>
          <a:blip r:embed="rId3"/>
          <a:srcRect/>
          <a:stretch>
            <a:fillRect/>
          </a:stretch>
        </p:blipFill>
        <p:spPr bwMode="auto">
          <a:xfrm>
            <a:off x="0" y="2667000"/>
            <a:ext cx="4648200" cy="2819400"/>
          </a:xfrm>
          <a:prstGeom prst="rect">
            <a:avLst/>
          </a:prstGeom>
          <a:noFill/>
        </p:spPr>
      </p:pic>
      <p:sp>
        <p:nvSpPr>
          <p:cNvPr id="76812" name="Text Box 12"/>
          <p:cNvSpPr txBox="1">
            <a:spLocks noChangeArrowheads="1"/>
          </p:cNvSpPr>
          <p:nvPr/>
        </p:nvSpPr>
        <p:spPr bwMode="auto">
          <a:xfrm>
            <a:off x="457200" y="5486400"/>
            <a:ext cx="3581400" cy="396875"/>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000" b="1">
                <a:solidFill>
                  <a:srgbClr val="CC0066"/>
                </a:solidFill>
                <a:latin typeface="Times New Roman" pitchFamily="18" charset="0"/>
              </a:rPr>
              <a:t>Đại sứ quán Đan Mạch</a:t>
            </a:r>
          </a:p>
        </p:txBody>
      </p:sp>
      <p:pic>
        <p:nvPicPr>
          <p:cNvPr id="76814" name="Picture 14" descr="lang-chu-tich-ho-chi-minh-di-du-lich-ha-noi-di-tich-lich-su-viet-nam-2"/>
          <p:cNvPicPr>
            <a:picLocks noChangeAspect="1" noChangeArrowheads="1"/>
          </p:cNvPicPr>
          <p:nvPr/>
        </p:nvPicPr>
        <p:blipFill>
          <a:blip r:embed="rId4"/>
          <a:srcRect/>
          <a:stretch>
            <a:fillRect/>
          </a:stretch>
        </p:blipFill>
        <p:spPr bwMode="auto">
          <a:xfrm>
            <a:off x="4572000" y="2743200"/>
            <a:ext cx="4572000" cy="2743200"/>
          </a:xfrm>
          <a:prstGeom prst="rect">
            <a:avLst/>
          </a:prstGeom>
          <a:noFill/>
        </p:spPr>
      </p:pic>
      <p:sp>
        <p:nvSpPr>
          <p:cNvPr id="76815" name="Text Box 15"/>
          <p:cNvSpPr txBox="1">
            <a:spLocks noChangeArrowheads="1"/>
          </p:cNvSpPr>
          <p:nvPr/>
        </p:nvSpPr>
        <p:spPr bwMode="auto">
          <a:xfrm>
            <a:off x="4876800" y="5486400"/>
            <a:ext cx="3581400" cy="396875"/>
          </a:xfrm>
          <a:prstGeom prst="rect">
            <a:avLst/>
          </a:prstGeom>
          <a:solidFill>
            <a:schemeClr val="accent1"/>
          </a:solidFill>
          <a:ln w="9525">
            <a:noFill/>
            <a:miter lim="800000"/>
            <a:headEnd/>
            <a:tailEnd/>
          </a:ln>
          <a:effectLst/>
        </p:spPr>
        <p:txBody>
          <a:bodyPr>
            <a:spAutoFit/>
          </a:bodyPr>
          <a:lstStyle/>
          <a:p>
            <a:pPr algn="ctr">
              <a:spcBef>
                <a:spcPct val="50000"/>
              </a:spcBef>
            </a:pPr>
            <a:r>
              <a:rPr lang="en-US" sz="2000" b="1">
                <a:solidFill>
                  <a:srgbClr val="CC0066"/>
                </a:solidFill>
                <a:latin typeface="Times New Roman" pitchFamily="18" charset="0"/>
              </a:rPr>
              <a:t>Lăng Bác</a:t>
            </a:r>
          </a:p>
        </p:txBody>
      </p:sp>
      <p:sp>
        <p:nvSpPr>
          <p:cNvPr id="76816" name="AutoShape 16"/>
          <p:cNvSpPr>
            <a:spLocks noChangeArrowheads="1"/>
          </p:cNvSpPr>
          <p:nvPr/>
        </p:nvSpPr>
        <p:spPr bwMode="auto">
          <a:xfrm>
            <a:off x="228600" y="6248400"/>
            <a:ext cx="609600" cy="609600"/>
          </a:xfrm>
          <a:prstGeom prst="rightArrow">
            <a:avLst>
              <a:gd name="adj1" fmla="val 50000"/>
              <a:gd name="adj2" fmla="val 25000"/>
            </a:avLst>
          </a:prstGeom>
          <a:solidFill>
            <a:srgbClr val="CC0066"/>
          </a:solidFill>
          <a:ln w="9525">
            <a:solidFill>
              <a:schemeClr val="tx1"/>
            </a:solidFill>
            <a:miter lim="800000"/>
            <a:headEnd/>
            <a:tailEnd/>
          </a:ln>
          <a:effectLst/>
        </p:spPr>
        <p:txBody>
          <a:bodyPr wrap="none" anchor="ctr"/>
          <a:lstStyle/>
          <a:p>
            <a:endParaRPr lang="en-US"/>
          </a:p>
        </p:txBody>
      </p:sp>
      <p:sp>
        <p:nvSpPr>
          <p:cNvPr id="76817" name="Text Box 17"/>
          <p:cNvSpPr txBox="1">
            <a:spLocks noChangeArrowheads="1"/>
          </p:cNvSpPr>
          <p:nvPr/>
        </p:nvSpPr>
        <p:spPr bwMode="auto">
          <a:xfrm>
            <a:off x="914400" y="6035675"/>
            <a:ext cx="8229600" cy="822325"/>
          </a:xfrm>
          <a:prstGeom prst="rect">
            <a:avLst/>
          </a:prstGeom>
          <a:solidFill>
            <a:srgbClr val="FFCCFF"/>
          </a:solidFill>
          <a:ln w="9525">
            <a:noFill/>
            <a:miter lim="800000"/>
            <a:headEnd/>
            <a:tailEnd/>
          </a:ln>
          <a:effectLst/>
        </p:spPr>
        <p:txBody>
          <a:bodyPr>
            <a:spAutoFit/>
          </a:bodyPr>
          <a:lstStyle/>
          <a:p>
            <a:pPr>
              <a:spcBef>
                <a:spcPct val="50000"/>
              </a:spcBef>
            </a:pPr>
            <a:r>
              <a:rPr lang="en-US" sz="2400" b="1">
                <a:solidFill>
                  <a:srgbClr val="0033CC"/>
                </a:solidFill>
                <a:latin typeface="Times New Roman" pitchFamily="18" charset="0"/>
              </a:rPr>
              <a:t>Hà Nội là thủ đô, là trung tâm chính trị. Đây là nơi làm việc của các cơ quan lãnh đạo cao nhất của cả nước</a:t>
            </a:r>
          </a:p>
        </p:txBody>
      </p:sp>
      <p:pic>
        <p:nvPicPr>
          <p:cNvPr id="76819" name="Picture 19" descr="65075501-01"/>
          <p:cNvPicPr>
            <a:picLocks noChangeAspect="1" noChangeArrowheads="1"/>
          </p:cNvPicPr>
          <p:nvPr/>
        </p:nvPicPr>
        <p:blipFill>
          <a:blip r:embed="rId5"/>
          <a:srcRect/>
          <a:stretch>
            <a:fillRect/>
          </a:stretch>
        </p:blipFill>
        <p:spPr bwMode="auto">
          <a:xfrm>
            <a:off x="0" y="0"/>
            <a:ext cx="44196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9"/>
                                        </p:tgtEl>
                                        <p:attrNameLst>
                                          <p:attrName>style.visibility</p:attrName>
                                        </p:attrNameLst>
                                      </p:cBhvr>
                                      <p:to>
                                        <p:strVal val="visible"/>
                                      </p:to>
                                    </p:set>
                                    <p:animEffect transition="in" filter="dissolve">
                                      <p:cBhvr>
                                        <p:cTn id="7" dur="500"/>
                                        <p:tgtEl>
                                          <p:spTgt spid="768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6808"/>
                                        </p:tgtEl>
                                        <p:attrNameLst>
                                          <p:attrName>style.visibility</p:attrName>
                                        </p:attrNameLst>
                                      </p:cBhvr>
                                      <p:to>
                                        <p:strVal val="visible"/>
                                      </p:to>
                                    </p:set>
                                    <p:animEffect transition="in" filter="dissolve">
                                      <p:cBhvr>
                                        <p:cTn id="12" dur="500"/>
                                        <p:tgtEl>
                                          <p:spTgt spid="768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6"/>
                                        </p:tgtEl>
                                        <p:attrNameLst>
                                          <p:attrName>style.visibility</p:attrName>
                                        </p:attrNameLst>
                                      </p:cBhvr>
                                      <p:to>
                                        <p:strVal val="visible"/>
                                      </p:to>
                                    </p:set>
                                    <p:animEffect transition="in" filter="dissolve">
                                      <p:cBhvr>
                                        <p:cTn id="17" dur="500"/>
                                        <p:tgtEl>
                                          <p:spTgt spid="768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6811"/>
                                        </p:tgtEl>
                                        <p:attrNameLst>
                                          <p:attrName>style.visibility</p:attrName>
                                        </p:attrNameLst>
                                      </p:cBhvr>
                                      <p:to>
                                        <p:strVal val="visible"/>
                                      </p:to>
                                    </p:set>
                                    <p:animEffect transition="in" filter="dissolve">
                                      <p:cBhvr>
                                        <p:cTn id="22" dur="500"/>
                                        <p:tgtEl>
                                          <p:spTgt spid="768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12"/>
                                        </p:tgtEl>
                                        <p:attrNameLst>
                                          <p:attrName>style.visibility</p:attrName>
                                        </p:attrNameLst>
                                      </p:cBhvr>
                                      <p:to>
                                        <p:strVal val="visible"/>
                                      </p:to>
                                    </p:set>
                                    <p:animEffect transition="in" filter="dissolve">
                                      <p:cBhvr>
                                        <p:cTn id="27" dur="500"/>
                                        <p:tgtEl>
                                          <p:spTgt spid="768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6814"/>
                                        </p:tgtEl>
                                        <p:attrNameLst>
                                          <p:attrName>style.visibility</p:attrName>
                                        </p:attrNameLst>
                                      </p:cBhvr>
                                      <p:to>
                                        <p:strVal val="visible"/>
                                      </p:to>
                                    </p:set>
                                    <p:animEffect transition="in" filter="dissolve">
                                      <p:cBhvr>
                                        <p:cTn id="32" dur="500"/>
                                        <p:tgtEl>
                                          <p:spTgt spid="768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15"/>
                                        </p:tgtEl>
                                        <p:attrNameLst>
                                          <p:attrName>style.visibility</p:attrName>
                                        </p:attrNameLst>
                                      </p:cBhvr>
                                      <p:to>
                                        <p:strVal val="visible"/>
                                      </p:to>
                                    </p:set>
                                    <p:animEffect transition="in" filter="dissolve">
                                      <p:cBhvr>
                                        <p:cTn id="37" dur="500"/>
                                        <p:tgtEl>
                                          <p:spTgt spid="76815"/>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76816"/>
                                        </p:tgtEl>
                                        <p:attrNameLst>
                                          <p:attrName>style.visibility</p:attrName>
                                        </p:attrNameLst>
                                      </p:cBhvr>
                                      <p:to>
                                        <p:strVal val="visible"/>
                                      </p:to>
                                    </p:set>
                                    <p:animEffect transition="in" filter="wedge">
                                      <p:cBhvr>
                                        <p:cTn id="42" dur="2000"/>
                                        <p:tgtEl>
                                          <p:spTgt spid="76816"/>
                                        </p:tgtEl>
                                      </p:cBhvr>
                                    </p:animEffect>
                                  </p:childTnLst>
                                </p:cTn>
                              </p:par>
                            </p:childTnLst>
                          </p:cTn>
                        </p:par>
                        <p:par>
                          <p:cTn id="43" fill="hold">
                            <p:stCondLst>
                              <p:cond delay="2000"/>
                            </p:stCondLst>
                            <p:childTnLst>
                              <p:par>
                                <p:cTn id="44" presetID="20" presetClass="entr" presetSubtype="0" fill="hold" grpId="0" nodeType="afterEffect">
                                  <p:stCondLst>
                                    <p:cond delay="0"/>
                                  </p:stCondLst>
                                  <p:childTnLst>
                                    <p:set>
                                      <p:cBhvr>
                                        <p:cTn id="45" dur="1" fill="hold">
                                          <p:stCondLst>
                                            <p:cond delay="0"/>
                                          </p:stCondLst>
                                        </p:cTn>
                                        <p:tgtEl>
                                          <p:spTgt spid="76817"/>
                                        </p:tgtEl>
                                        <p:attrNameLst>
                                          <p:attrName>style.visibility</p:attrName>
                                        </p:attrNameLst>
                                      </p:cBhvr>
                                      <p:to>
                                        <p:strVal val="visible"/>
                                      </p:to>
                                    </p:set>
                                    <p:animEffect transition="in" filter="wedge">
                                      <p:cBhvr>
                                        <p:cTn id="46" dur="2000"/>
                                        <p:tgtEl>
                                          <p:spTgt spid="76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P spid="76809" grpId="0" animBg="1"/>
      <p:bldP spid="76812" grpId="0" animBg="1"/>
      <p:bldP spid="76815" grpId="0" animBg="1"/>
      <p:bldP spid="76816" grpId="0" animBg="1"/>
      <p:bldP spid="768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2131468934-1-dai-hoc-su-pham-ha-noi"/>
          <p:cNvPicPr>
            <a:picLocks noChangeAspect="1" noChangeArrowheads="1"/>
          </p:cNvPicPr>
          <p:nvPr/>
        </p:nvPicPr>
        <p:blipFill>
          <a:blip r:embed="rId2"/>
          <a:srcRect/>
          <a:stretch>
            <a:fillRect/>
          </a:stretch>
        </p:blipFill>
        <p:spPr bwMode="auto">
          <a:xfrm>
            <a:off x="0" y="0"/>
            <a:ext cx="4724400" cy="2667000"/>
          </a:xfrm>
          <a:prstGeom prst="rect">
            <a:avLst/>
          </a:prstGeom>
          <a:noFill/>
        </p:spPr>
      </p:pic>
      <p:sp>
        <p:nvSpPr>
          <p:cNvPr id="75782" name="Text Box 6"/>
          <p:cNvSpPr txBox="1">
            <a:spLocks noChangeArrowheads="1"/>
          </p:cNvSpPr>
          <p:nvPr/>
        </p:nvSpPr>
        <p:spPr bwMode="auto">
          <a:xfrm>
            <a:off x="381000" y="2667000"/>
            <a:ext cx="3962400" cy="396875"/>
          </a:xfrm>
          <a:prstGeom prst="rect">
            <a:avLst/>
          </a:prstGeom>
          <a:solidFill>
            <a:srgbClr val="FFFFCC"/>
          </a:solidFill>
          <a:ln w="9525">
            <a:noFill/>
            <a:miter lim="800000"/>
            <a:headEnd/>
            <a:tailEnd/>
          </a:ln>
          <a:effectLst/>
        </p:spPr>
        <p:txBody>
          <a:bodyPr>
            <a:spAutoFit/>
          </a:bodyPr>
          <a:lstStyle/>
          <a:p>
            <a:pPr>
              <a:spcBef>
                <a:spcPct val="50000"/>
              </a:spcBef>
            </a:pPr>
            <a:r>
              <a:rPr lang="en-US" sz="2000" b="1">
                <a:solidFill>
                  <a:srgbClr val="CC0000"/>
                </a:solidFill>
                <a:latin typeface="Times New Roman" pitchFamily="18" charset="0"/>
              </a:rPr>
              <a:t>Trường Đại học sư phạm Hà Nội</a:t>
            </a:r>
          </a:p>
        </p:txBody>
      </p:sp>
      <p:sp>
        <p:nvSpPr>
          <p:cNvPr id="75785" name="Text Box 9"/>
          <p:cNvSpPr txBox="1">
            <a:spLocks noChangeArrowheads="1"/>
          </p:cNvSpPr>
          <p:nvPr/>
        </p:nvSpPr>
        <p:spPr bwMode="auto">
          <a:xfrm>
            <a:off x="5181600" y="2667000"/>
            <a:ext cx="3962400" cy="396875"/>
          </a:xfrm>
          <a:prstGeom prst="rect">
            <a:avLst/>
          </a:prstGeom>
          <a:solidFill>
            <a:srgbClr val="FFFFCC"/>
          </a:solidFill>
          <a:ln w="9525">
            <a:noFill/>
            <a:miter lim="800000"/>
            <a:headEnd/>
            <a:tailEnd/>
          </a:ln>
          <a:effectLst/>
        </p:spPr>
        <p:txBody>
          <a:bodyPr>
            <a:spAutoFit/>
          </a:bodyPr>
          <a:lstStyle/>
          <a:p>
            <a:pPr algn="ctr">
              <a:spcBef>
                <a:spcPct val="50000"/>
              </a:spcBef>
            </a:pPr>
            <a:r>
              <a:rPr lang="en-US" sz="2000" b="1">
                <a:solidFill>
                  <a:srgbClr val="CC0000"/>
                </a:solidFill>
                <a:latin typeface="Times New Roman" pitchFamily="18" charset="0"/>
              </a:rPr>
              <a:t>Nhà hát lớn Hà Nội</a:t>
            </a:r>
          </a:p>
        </p:txBody>
      </p:sp>
      <p:pic>
        <p:nvPicPr>
          <p:cNvPr id="75787" name="Picture 11" descr="bao%20tang%20dan%20toc%20hoc"/>
          <p:cNvPicPr>
            <a:picLocks noChangeAspect="1" noChangeArrowheads="1"/>
          </p:cNvPicPr>
          <p:nvPr/>
        </p:nvPicPr>
        <p:blipFill>
          <a:blip r:embed="rId3"/>
          <a:srcRect/>
          <a:stretch>
            <a:fillRect/>
          </a:stretch>
        </p:blipFill>
        <p:spPr bwMode="auto">
          <a:xfrm>
            <a:off x="0" y="3048000"/>
            <a:ext cx="4648200" cy="2619375"/>
          </a:xfrm>
          <a:prstGeom prst="rect">
            <a:avLst/>
          </a:prstGeom>
          <a:noFill/>
        </p:spPr>
      </p:pic>
      <p:pic>
        <p:nvPicPr>
          <p:cNvPr id="75791" name="Picture 15" descr="bt-hcm"/>
          <p:cNvPicPr>
            <a:picLocks noChangeAspect="1" noChangeArrowheads="1"/>
          </p:cNvPicPr>
          <p:nvPr/>
        </p:nvPicPr>
        <p:blipFill>
          <a:blip r:embed="rId4"/>
          <a:srcRect/>
          <a:stretch>
            <a:fillRect/>
          </a:stretch>
        </p:blipFill>
        <p:spPr bwMode="auto">
          <a:xfrm>
            <a:off x="4800600" y="3048000"/>
            <a:ext cx="4343400" cy="2667000"/>
          </a:xfrm>
          <a:prstGeom prst="rect">
            <a:avLst/>
          </a:prstGeom>
          <a:noFill/>
        </p:spPr>
      </p:pic>
      <p:sp>
        <p:nvSpPr>
          <p:cNvPr id="75792" name="Text Box 16"/>
          <p:cNvSpPr txBox="1">
            <a:spLocks noChangeArrowheads="1"/>
          </p:cNvSpPr>
          <p:nvPr/>
        </p:nvSpPr>
        <p:spPr bwMode="auto">
          <a:xfrm>
            <a:off x="228600" y="5638800"/>
            <a:ext cx="3962400" cy="396875"/>
          </a:xfrm>
          <a:prstGeom prst="rect">
            <a:avLst/>
          </a:prstGeom>
          <a:solidFill>
            <a:srgbClr val="FFFFCC"/>
          </a:solidFill>
          <a:ln w="9525">
            <a:noFill/>
            <a:miter lim="800000"/>
            <a:headEnd/>
            <a:tailEnd/>
          </a:ln>
          <a:effectLst/>
        </p:spPr>
        <p:txBody>
          <a:bodyPr>
            <a:spAutoFit/>
          </a:bodyPr>
          <a:lstStyle/>
          <a:p>
            <a:pPr algn="ctr">
              <a:spcBef>
                <a:spcPct val="50000"/>
              </a:spcBef>
            </a:pPr>
            <a:r>
              <a:rPr lang="en-US" sz="2000" b="1">
                <a:solidFill>
                  <a:srgbClr val="CC0000"/>
                </a:solidFill>
                <a:latin typeface="Times New Roman" pitchFamily="18" charset="0"/>
              </a:rPr>
              <a:t>Bảo tàng dân tộc học</a:t>
            </a:r>
          </a:p>
        </p:txBody>
      </p:sp>
      <p:sp>
        <p:nvSpPr>
          <p:cNvPr id="75793" name="Text Box 17"/>
          <p:cNvSpPr txBox="1">
            <a:spLocks noChangeArrowheads="1"/>
          </p:cNvSpPr>
          <p:nvPr/>
        </p:nvSpPr>
        <p:spPr bwMode="auto">
          <a:xfrm>
            <a:off x="4724400" y="5715000"/>
            <a:ext cx="3962400" cy="396875"/>
          </a:xfrm>
          <a:prstGeom prst="rect">
            <a:avLst/>
          </a:prstGeom>
          <a:solidFill>
            <a:srgbClr val="FFFFCC"/>
          </a:solidFill>
          <a:ln w="9525">
            <a:noFill/>
            <a:miter lim="800000"/>
            <a:headEnd/>
            <a:tailEnd/>
          </a:ln>
          <a:effectLst/>
        </p:spPr>
        <p:txBody>
          <a:bodyPr>
            <a:spAutoFit/>
          </a:bodyPr>
          <a:lstStyle/>
          <a:p>
            <a:pPr algn="ctr">
              <a:spcBef>
                <a:spcPct val="50000"/>
              </a:spcBef>
            </a:pPr>
            <a:r>
              <a:rPr lang="en-US" sz="2000" b="1">
                <a:solidFill>
                  <a:srgbClr val="CC0000"/>
                </a:solidFill>
                <a:latin typeface="Times New Roman" pitchFamily="18" charset="0"/>
              </a:rPr>
              <a:t>Bảo tàng Hồ Chí Minh</a:t>
            </a:r>
          </a:p>
        </p:txBody>
      </p:sp>
      <p:sp>
        <p:nvSpPr>
          <p:cNvPr id="75794" name="AutoShape 18"/>
          <p:cNvSpPr>
            <a:spLocks noChangeArrowheads="1"/>
          </p:cNvSpPr>
          <p:nvPr/>
        </p:nvSpPr>
        <p:spPr bwMode="auto">
          <a:xfrm>
            <a:off x="0" y="6248400"/>
            <a:ext cx="609600" cy="609600"/>
          </a:xfrm>
          <a:prstGeom prst="rightArrow">
            <a:avLst>
              <a:gd name="adj1" fmla="val 50000"/>
              <a:gd name="adj2" fmla="val 25000"/>
            </a:avLst>
          </a:prstGeom>
          <a:solidFill>
            <a:srgbClr val="CC0066"/>
          </a:solidFill>
          <a:ln w="9525">
            <a:solidFill>
              <a:schemeClr val="tx1"/>
            </a:solidFill>
            <a:miter lim="800000"/>
            <a:headEnd/>
            <a:tailEnd/>
          </a:ln>
          <a:effectLst/>
        </p:spPr>
        <p:txBody>
          <a:bodyPr wrap="none" anchor="ctr"/>
          <a:lstStyle/>
          <a:p>
            <a:endParaRPr lang="en-US"/>
          </a:p>
        </p:txBody>
      </p:sp>
      <p:sp>
        <p:nvSpPr>
          <p:cNvPr id="75795" name="Text Box 19"/>
          <p:cNvSpPr txBox="1">
            <a:spLocks noChangeArrowheads="1"/>
          </p:cNvSpPr>
          <p:nvPr/>
        </p:nvSpPr>
        <p:spPr bwMode="auto">
          <a:xfrm>
            <a:off x="838200" y="6248400"/>
            <a:ext cx="7924800" cy="519113"/>
          </a:xfrm>
          <a:prstGeom prst="rect">
            <a:avLst/>
          </a:prstGeom>
          <a:solidFill>
            <a:srgbClr val="FFCCFF"/>
          </a:solidFill>
          <a:ln w="9525">
            <a:noFill/>
            <a:miter lim="800000"/>
            <a:headEnd/>
            <a:tailEnd/>
          </a:ln>
          <a:effectLst/>
        </p:spPr>
        <p:txBody>
          <a:bodyPr>
            <a:spAutoFit/>
          </a:bodyPr>
          <a:lstStyle/>
          <a:p>
            <a:pPr algn="ctr">
              <a:spcBef>
                <a:spcPct val="50000"/>
              </a:spcBef>
            </a:pPr>
            <a:r>
              <a:rPr lang="en-US" sz="2800" b="1">
                <a:solidFill>
                  <a:srgbClr val="3366CC"/>
                </a:solidFill>
                <a:latin typeface="Times New Roman" pitchFamily="18" charset="0"/>
              </a:rPr>
              <a:t>Hà Nội – Trung tâm văn hóa – khoa học</a:t>
            </a:r>
          </a:p>
        </p:txBody>
      </p:sp>
      <p:pic>
        <p:nvPicPr>
          <p:cNvPr id="75797" name="Picture 21" descr="2010812193854"/>
          <p:cNvPicPr>
            <a:picLocks noChangeAspect="1" noChangeArrowheads="1"/>
          </p:cNvPicPr>
          <p:nvPr/>
        </p:nvPicPr>
        <p:blipFill>
          <a:blip r:embed="rId5"/>
          <a:srcRect/>
          <a:stretch>
            <a:fillRect/>
          </a:stretch>
        </p:blipFill>
        <p:spPr bwMode="auto">
          <a:xfrm>
            <a:off x="4876800" y="0"/>
            <a:ext cx="4267200" cy="2686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 to="" calcmode="lin" valueType="num">
                                      <p:cBhvr>
                                        <p:cTn id="7" dur="1" fill="hold"/>
                                        <p:tgtEl>
                                          <p:spTgt spid="7578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2"/>
                                        </p:tgtEl>
                                        <p:attrNameLst>
                                          <p:attrName>style.visibility</p:attrName>
                                        </p:attrNameLst>
                                      </p:cBhvr>
                                      <p:to>
                                        <p:strVal val="visible"/>
                                      </p:to>
                                    </p:set>
                                    <p:animEffect transition="in" filter="dissolve">
                                      <p:cBhvr>
                                        <p:cTn id="12" dur="500"/>
                                        <p:tgtEl>
                                          <p:spTgt spid="7578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5797"/>
                                        </p:tgtEl>
                                        <p:attrNameLst>
                                          <p:attrName>style.visibility</p:attrName>
                                        </p:attrNameLst>
                                      </p:cBhvr>
                                      <p:to>
                                        <p:strVal val="visible"/>
                                      </p:to>
                                    </p:set>
                                    <p:animEffect transition="in" filter="randombar(horizontal)">
                                      <p:cBhvr>
                                        <p:cTn id="17" dur="500"/>
                                        <p:tgtEl>
                                          <p:spTgt spid="7579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5785"/>
                                        </p:tgtEl>
                                        <p:attrNameLst>
                                          <p:attrName>style.visibility</p:attrName>
                                        </p:attrNameLst>
                                      </p:cBhvr>
                                      <p:to>
                                        <p:strVal val="visible"/>
                                      </p:to>
                                    </p:set>
                                    <p:animEffect transition="in" filter="wedge">
                                      <p:cBhvr>
                                        <p:cTn id="22" dur="2000"/>
                                        <p:tgtEl>
                                          <p:spTgt spid="757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5787"/>
                                        </p:tgtEl>
                                        <p:attrNameLst>
                                          <p:attrName>style.visibility</p:attrName>
                                        </p:attrNameLst>
                                      </p:cBhvr>
                                      <p:to>
                                        <p:strVal val="visible"/>
                                      </p:to>
                                    </p:set>
                                    <p:animEffect transition="in" filter="wipe(down)">
                                      <p:cBhvr>
                                        <p:cTn id="27" dur="500"/>
                                        <p:tgtEl>
                                          <p:spTgt spid="7578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5792"/>
                                        </p:tgtEl>
                                        <p:attrNameLst>
                                          <p:attrName>style.visibility</p:attrName>
                                        </p:attrNameLst>
                                      </p:cBhvr>
                                      <p:to>
                                        <p:strVal val="visible"/>
                                      </p:to>
                                    </p:set>
                                    <p:animEffect transition="in" filter="strips(downLeft)">
                                      <p:cBhvr>
                                        <p:cTn id="32" dur="500"/>
                                        <p:tgtEl>
                                          <p:spTgt spid="75792"/>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75791"/>
                                        </p:tgtEl>
                                        <p:attrNameLst>
                                          <p:attrName>style.visibility</p:attrName>
                                        </p:attrNameLst>
                                      </p:cBhvr>
                                      <p:to>
                                        <p:strVal val="visible"/>
                                      </p:to>
                                    </p:set>
                                    <p:animEffect transition="in" filter="wedge">
                                      <p:cBhvr>
                                        <p:cTn id="37" dur="2000"/>
                                        <p:tgtEl>
                                          <p:spTgt spid="7579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75793"/>
                                        </p:tgtEl>
                                        <p:attrNameLst>
                                          <p:attrName>style.visibility</p:attrName>
                                        </p:attrNameLst>
                                      </p:cBhvr>
                                      <p:to>
                                        <p:strVal val="visible"/>
                                      </p:to>
                                    </p:set>
                                    <p:animEffect transition="in" filter="barn(inHorizontal)">
                                      <p:cBhvr>
                                        <p:cTn id="42" dur="500"/>
                                        <p:tgtEl>
                                          <p:spTgt spid="7579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75794"/>
                                        </p:tgtEl>
                                        <p:attrNameLst>
                                          <p:attrName>style.visibility</p:attrName>
                                        </p:attrNameLst>
                                      </p:cBhvr>
                                      <p:to>
                                        <p:strVal val="visible"/>
                                      </p:to>
                                    </p:set>
                                    <p:animEffect transition="in" filter="strips(downLeft)">
                                      <p:cBhvr>
                                        <p:cTn id="47" dur="500"/>
                                        <p:tgtEl>
                                          <p:spTgt spid="75794"/>
                                        </p:tgtEl>
                                      </p:cBhvr>
                                    </p:animEffect>
                                  </p:childTnLst>
                                </p:cTn>
                              </p:par>
                            </p:childTnLst>
                          </p:cTn>
                        </p:par>
                        <p:par>
                          <p:cTn id="48" fill="hold">
                            <p:stCondLst>
                              <p:cond delay="500"/>
                            </p:stCondLst>
                            <p:childTnLst>
                              <p:par>
                                <p:cTn id="49" presetID="20" presetClass="entr" presetSubtype="0" fill="hold" grpId="0" nodeType="afterEffect">
                                  <p:stCondLst>
                                    <p:cond delay="0"/>
                                  </p:stCondLst>
                                  <p:childTnLst>
                                    <p:set>
                                      <p:cBhvr>
                                        <p:cTn id="50" dur="1" fill="hold">
                                          <p:stCondLst>
                                            <p:cond delay="0"/>
                                          </p:stCondLst>
                                        </p:cTn>
                                        <p:tgtEl>
                                          <p:spTgt spid="75795"/>
                                        </p:tgtEl>
                                        <p:attrNameLst>
                                          <p:attrName>style.visibility</p:attrName>
                                        </p:attrNameLst>
                                      </p:cBhvr>
                                      <p:to>
                                        <p:strVal val="visible"/>
                                      </p:to>
                                    </p:set>
                                    <p:animEffect transition="in" filter="wedge">
                                      <p:cBhvr>
                                        <p:cTn id="51" dur="2000"/>
                                        <p:tgtEl>
                                          <p:spTgt spid="75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nimBg="1"/>
      <p:bldP spid="75785" grpId="0" animBg="1"/>
      <p:bldP spid="75792" grpId="0" animBg="1"/>
      <p:bldP spid="75793" grpId="0" animBg="1"/>
      <p:bldP spid="75794" grpId="0" animBg="1"/>
      <p:bldP spid="757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65128344-large_142723"/>
          <p:cNvPicPr>
            <a:picLocks noChangeAspect="1" noChangeArrowheads="1"/>
          </p:cNvPicPr>
          <p:nvPr/>
        </p:nvPicPr>
        <p:blipFill>
          <a:blip r:embed="rId2"/>
          <a:srcRect/>
          <a:stretch>
            <a:fillRect/>
          </a:stretch>
        </p:blipFill>
        <p:spPr bwMode="auto">
          <a:xfrm>
            <a:off x="0" y="0"/>
            <a:ext cx="4762500" cy="2514600"/>
          </a:xfrm>
          <a:prstGeom prst="rect">
            <a:avLst/>
          </a:prstGeom>
          <a:noFill/>
        </p:spPr>
      </p:pic>
      <p:sp>
        <p:nvSpPr>
          <p:cNvPr id="77830" name="Text Box 6"/>
          <p:cNvSpPr txBox="1">
            <a:spLocks noChangeArrowheads="1"/>
          </p:cNvSpPr>
          <p:nvPr/>
        </p:nvSpPr>
        <p:spPr bwMode="auto">
          <a:xfrm>
            <a:off x="457200" y="2438400"/>
            <a:ext cx="3581400" cy="457200"/>
          </a:xfrm>
          <a:prstGeom prst="rect">
            <a:avLst/>
          </a:prstGeom>
          <a:solidFill>
            <a:srgbClr val="CCFF99"/>
          </a:solidFill>
          <a:ln w="9525">
            <a:noFill/>
            <a:miter lim="800000"/>
            <a:headEnd/>
            <a:tailEnd/>
          </a:ln>
          <a:effectLst/>
        </p:spPr>
        <p:txBody>
          <a:bodyPr>
            <a:spAutoFit/>
          </a:bodyPr>
          <a:lstStyle/>
          <a:p>
            <a:pPr algn="ctr">
              <a:spcBef>
                <a:spcPct val="50000"/>
              </a:spcBef>
            </a:pPr>
            <a:r>
              <a:rPr lang="en-US" sz="2400" b="1">
                <a:solidFill>
                  <a:srgbClr val="CC3399"/>
                </a:solidFill>
                <a:latin typeface="Times New Roman" pitchFamily="18" charset="0"/>
              </a:rPr>
              <a:t>Chợ Đồng Xuân</a:t>
            </a:r>
          </a:p>
        </p:txBody>
      </p:sp>
      <p:pic>
        <p:nvPicPr>
          <p:cNvPr id="77834" name="Picture 10" descr="Bigc"/>
          <p:cNvPicPr>
            <a:picLocks noChangeAspect="1" noChangeArrowheads="1"/>
          </p:cNvPicPr>
          <p:nvPr/>
        </p:nvPicPr>
        <p:blipFill>
          <a:blip r:embed="rId3"/>
          <a:srcRect/>
          <a:stretch>
            <a:fillRect/>
          </a:stretch>
        </p:blipFill>
        <p:spPr bwMode="auto">
          <a:xfrm>
            <a:off x="4876800" y="0"/>
            <a:ext cx="4267200" cy="2514600"/>
          </a:xfrm>
          <a:prstGeom prst="rect">
            <a:avLst/>
          </a:prstGeom>
          <a:noFill/>
        </p:spPr>
      </p:pic>
      <p:sp>
        <p:nvSpPr>
          <p:cNvPr id="77835" name="Text Box 11"/>
          <p:cNvSpPr txBox="1">
            <a:spLocks noChangeArrowheads="1"/>
          </p:cNvSpPr>
          <p:nvPr/>
        </p:nvSpPr>
        <p:spPr bwMode="auto">
          <a:xfrm>
            <a:off x="5105400" y="2438400"/>
            <a:ext cx="3581400" cy="457200"/>
          </a:xfrm>
          <a:prstGeom prst="rect">
            <a:avLst/>
          </a:prstGeom>
          <a:solidFill>
            <a:srgbClr val="CCFF99"/>
          </a:solidFill>
          <a:ln w="9525">
            <a:noFill/>
            <a:miter lim="800000"/>
            <a:headEnd/>
            <a:tailEnd/>
          </a:ln>
          <a:effectLst/>
        </p:spPr>
        <p:txBody>
          <a:bodyPr>
            <a:spAutoFit/>
          </a:bodyPr>
          <a:lstStyle/>
          <a:p>
            <a:pPr algn="ctr">
              <a:spcBef>
                <a:spcPct val="50000"/>
              </a:spcBef>
            </a:pPr>
            <a:r>
              <a:rPr lang="en-US" sz="2400" b="1">
                <a:solidFill>
                  <a:srgbClr val="CC3399"/>
                </a:solidFill>
                <a:latin typeface="Times New Roman" pitchFamily="18" charset="0"/>
              </a:rPr>
              <a:t>Siêu thị BIG C</a:t>
            </a:r>
          </a:p>
        </p:txBody>
      </p:sp>
      <p:pic>
        <p:nvPicPr>
          <p:cNvPr id="77837" name="Picture 13" descr="49"/>
          <p:cNvPicPr>
            <a:picLocks noChangeAspect="1" noChangeArrowheads="1"/>
          </p:cNvPicPr>
          <p:nvPr/>
        </p:nvPicPr>
        <p:blipFill>
          <a:blip r:embed="rId4"/>
          <a:srcRect/>
          <a:stretch>
            <a:fillRect/>
          </a:stretch>
        </p:blipFill>
        <p:spPr bwMode="auto">
          <a:xfrm>
            <a:off x="0" y="2895600"/>
            <a:ext cx="4724400" cy="2743200"/>
          </a:xfrm>
          <a:prstGeom prst="rect">
            <a:avLst/>
          </a:prstGeom>
          <a:noFill/>
        </p:spPr>
      </p:pic>
      <p:sp>
        <p:nvSpPr>
          <p:cNvPr id="77838" name="Text Box 14"/>
          <p:cNvSpPr txBox="1">
            <a:spLocks noChangeArrowheads="1"/>
          </p:cNvSpPr>
          <p:nvPr/>
        </p:nvSpPr>
        <p:spPr bwMode="auto">
          <a:xfrm>
            <a:off x="304800" y="5638800"/>
            <a:ext cx="3581400" cy="457200"/>
          </a:xfrm>
          <a:prstGeom prst="rect">
            <a:avLst/>
          </a:prstGeom>
          <a:solidFill>
            <a:srgbClr val="CCFF99"/>
          </a:solidFill>
          <a:ln w="9525">
            <a:noFill/>
            <a:miter lim="800000"/>
            <a:headEnd/>
            <a:tailEnd/>
          </a:ln>
          <a:effectLst/>
        </p:spPr>
        <p:txBody>
          <a:bodyPr>
            <a:spAutoFit/>
          </a:bodyPr>
          <a:lstStyle/>
          <a:p>
            <a:pPr algn="ctr">
              <a:spcBef>
                <a:spcPct val="50000"/>
              </a:spcBef>
            </a:pPr>
            <a:r>
              <a:rPr lang="en-US" sz="2400" b="1">
                <a:solidFill>
                  <a:srgbClr val="CC3399"/>
                </a:solidFill>
                <a:latin typeface="Times New Roman" pitchFamily="18" charset="0"/>
              </a:rPr>
              <a:t>Ngân hàng nhà nước </a:t>
            </a:r>
          </a:p>
        </p:txBody>
      </p:sp>
      <p:pic>
        <p:nvPicPr>
          <p:cNvPr id="77840" name="Picture 16" descr="lac-hong-ban-giao-cong-trinh-toa-nha-viettel-vinh-phuc-01"/>
          <p:cNvPicPr>
            <a:picLocks noChangeAspect="1" noChangeArrowheads="1"/>
          </p:cNvPicPr>
          <p:nvPr/>
        </p:nvPicPr>
        <p:blipFill>
          <a:blip r:embed="rId5"/>
          <a:srcRect/>
          <a:stretch>
            <a:fillRect/>
          </a:stretch>
        </p:blipFill>
        <p:spPr bwMode="auto">
          <a:xfrm>
            <a:off x="4876800" y="2895600"/>
            <a:ext cx="4267200" cy="2743200"/>
          </a:xfrm>
          <a:prstGeom prst="rect">
            <a:avLst/>
          </a:prstGeom>
          <a:noFill/>
        </p:spPr>
      </p:pic>
      <p:sp>
        <p:nvSpPr>
          <p:cNvPr id="77841" name="Text Box 17"/>
          <p:cNvSpPr txBox="1">
            <a:spLocks noChangeArrowheads="1"/>
          </p:cNvSpPr>
          <p:nvPr/>
        </p:nvSpPr>
        <p:spPr bwMode="auto">
          <a:xfrm>
            <a:off x="5181600" y="5638800"/>
            <a:ext cx="3581400" cy="457200"/>
          </a:xfrm>
          <a:prstGeom prst="rect">
            <a:avLst/>
          </a:prstGeom>
          <a:solidFill>
            <a:srgbClr val="CCFF99"/>
          </a:solidFill>
          <a:ln w="9525">
            <a:noFill/>
            <a:miter lim="800000"/>
            <a:headEnd/>
            <a:tailEnd/>
          </a:ln>
          <a:effectLst/>
        </p:spPr>
        <p:txBody>
          <a:bodyPr>
            <a:spAutoFit/>
          </a:bodyPr>
          <a:lstStyle/>
          <a:p>
            <a:pPr algn="ctr">
              <a:spcBef>
                <a:spcPct val="50000"/>
              </a:spcBef>
            </a:pPr>
            <a:r>
              <a:rPr lang="en-US" sz="2400" b="1">
                <a:solidFill>
                  <a:srgbClr val="CC3399"/>
                </a:solidFill>
                <a:latin typeface="Times New Roman" pitchFamily="18" charset="0"/>
              </a:rPr>
              <a:t>Tổng công ty Viettel</a:t>
            </a:r>
          </a:p>
        </p:txBody>
      </p:sp>
      <p:sp>
        <p:nvSpPr>
          <p:cNvPr id="77842" name="AutoShape 18"/>
          <p:cNvSpPr>
            <a:spLocks noChangeArrowheads="1"/>
          </p:cNvSpPr>
          <p:nvPr/>
        </p:nvSpPr>
        <p:spPr bwMode="auto">
          <a:xfrm>
            <a:off x="0" y="6248400"/>
            <a:ext cx="609600" cy="609600"/>
          </a:xfrm>
          <a:prstGeom prst="rightArrow">
            <a:avLst>
              <a:gd name="adj1" fmla="val 50000"/>
              <a:gd name="adj2" fmla="val 25000"/>
            </a:avLst>
          </a:prstGeom>
          <a:solidFill>
            <a:srgbClr val="CC0066"/>
          </a:solidFill>
          <a:ln w="9525">
            <a:solidFill>
              <a:schemeClr val="tx1"/>
            </a:solidFill>
            <a:miter lim="800000"/>
            <a:headEnd/>
            <a:tailEnd/>
          </a:ln>
          <a:effectLst/>
        </p:spPr>
        <p:txBody>
          <a:bodyPr wrap="none" anchor="ctr"/>
          <a:lstStyle/>
          <a:p>
            <a:endParaRPr lang="en-US"/>
          </a:p>
        </p:txBody>
      </p:sp>
      <p:sp>
        <p:nvSpPr>
          <p:cNvPr id="77843" name="Text Box 19"/>
          <p:cNvSpPr txBox="1">
            <a:spLocks noChangeArrowheads="1"/>
          </p:cNvSpPr>
          <p:nvPr/>
        </p:nvSpPr>
        <p:spPr bwMode="auto">
          <a:xfrm>
            <a:off x="838200" y="6248400"/>
            <a:ext cx="7924800" cy="519113"/>
          </a:xfrm>
          <a:prstGeom prst="rect">
            <a:avLst/>
          </a:prstGeom>
          <a:solidFill>
            <a:srgbClr val="66CCFF"/>
          </a:solidFill>
          <a:ln w="9525">
            <a:noFill/>
            <a:miter lim="800000"/>
            <a:headEnd/>
            <a:tailEnd/>
          </a:ln>
          <a:effectLst/>
        </p:spPr>
        <p:txBody>
          <a:bodyPr>
            <a:spAutoFit/>
          </a:bodyPr>
          <a:lstStyle/>
          <a:p>
            <a:pPr algn="ctr">
              <a:spcBef>
                <a:spcPct val="50000"/>
              </a:spcBef>
            </a:pPr>
            <a:r>
              <a:rPr lang="en-US" sz="2800" b="1">
                <a:solidFill>
                  <a:srgbClr val="CC0000"/>
                </a:solidFill>
                <a:latin typeface="Times New Roman" pitchFamily="18" charset="0"/>
              </a:rPr>
              <a:t>Hà Nội – Trung tâm kinh tế lớn của cả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strips(downLeft)">
                                      <p:cBhvr>
                                        <p:cTn id="7" dur="500"/>
                                        <p:tgtEl>
                                          <p:spTgt spid="7782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wedge">
                                      <p:cBhvr>
                                        <p:cTn id="12" dur="2000"/>
                                        <p:tgtEl>
                                          <p:spTgt spid="778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7834"/>
                                        </p:tgtEl>
                                        <p:attrNameLst>
                                          <p:attrName>style.visibility</p:attrName>
                                        </p:attrNameLst>
                                      </p:cBhvr>
                                      <p:to>
                                        <p:strVal val="visible"/>
                                      </p:to>
                                    </p:set>
                                    <p:animEffect transition="in" filter="wipe(down)">
                                      <p:cBhvr>
                                        <p:cTn id="17" dur="500"/>
                                        <p:tgtEl>
                                          <p:spTgt spid="7783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7835"/>
                                        </p:tgtEl>
                                        <p:attrNameLst>
                                          <p:attrName>style.visibility</p:attrName>
                                        </p:attrNameLst>
                                      </p:cBhvr>
                                      <p:to>
                                        <p:strVal val="visible"/>
                                      </p:to>
                                    </p:set>
                                    <p:animEffect transition="in" filter="strips(downLeft)">
                                      <p:cBhvr>
                                        <p:cTn id="22" dur="500"/>
                                        <p:tgtEl>
                                          <p:spTgt spid="7783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7837"/>
                                        </p:tgtEl>
                                        <p:attrNameLst>
                                          <p:attrName>style.visibility</p:attrName>
                                        </p:attrNameLst>
                                      </p:cBhvr>
                                      <p:to>
                                        <p:strVal val="visible"/>
                                      </p:to>
                                    </p:set>
                                    <p:animEffect transition="in" filter="wedge">
                                      <p:cBhvr>
                                        <p:cTn id="27" dur="2000"/>
                                        <p:tgtEl>
                                          <p:spTgt spid="77837"/>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7838"/>
                                        </p:tgtEl>
                                        <p:attrNameLst>
                                          <p:attrName>style.visibility</p:attrName>
                                        </p:attrNameLst>
                                      </p:cBhvr>
                                      <p:to>
                                        <p:strVal val="visible"/>
                                      </p:to>
                                    </p:set>
                                    <p:anim to="" calcmode="lin" valueType="num">
                                      <p:cBhvr>
                                        <p:cTn id="32" dur="1" fill="hold"/>
                                        <p:tgtEl>
                                          <p:spTgt spid="7783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77840"/>
                                        </p:tgtEl>
                                        <p:attrNameLst>
                                          <p:attrName>style.visibility</p:attrName>
                                        </p:attrNameLst>
                                      </p:cBhvr>
                                      <p:to>
                                        <p:strVal val="visible"/>
                                      </p:to>
                                    </p:set>
                                    <p:animEffect transition="in" filter="wedge">
                                      <p:cBhvr>
                                        <p:cTn id="37" dur="2000"/>
                                        <p:tgtEl>
                                          <p:spTgt spid="778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841"/>
                                        </p:tgtEl>
                                        <p:attrNameLst>
                                          <p:attrName>style.visibility</p:attrName>
                                        </p:attrNameLst>
                                      </p:cBhvr>
                                      <p:to>
                                        <p:strVal val="visible"/>
                                      </p:to>
                                    </p:set>
                                    <p:animEffect transition="in" filter="fade">
                                      <p:cBhvr>
                                        <p:cTn id="42" dur="2000"/>
                                        <p:tgtEl>
                                          <p:spTgt spid="7784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77842"/>
                                        </p:tgtEl>
                                        <p:attrNameLst>
                                          <p:attrName>style.visibility</p:attrName>
                                        </p:attrNameLst>
                                      </p:cBhvr>
                                      <p:to>
                                        <p:strVal val="visible"/>
                                      </p:to>
                                    </p:set>
                                    <p:animEffect transition="in" filter="strips(downLeft)">
                                      <p:cBhvr>
                                        <p:cTn id="47" dur="500"/>
                                        <p:tgtEl>
                                          <p:spTgt spid="77842"/>
                                        </p:tgtEl>
                                      </p:cBhvr>
                                    </p:animEffect>
                                  </p:childTnLst>
                                </p:cTn>
                              </p:par>
                            </p:childTnLst>
                          </p:cTn>
                        </p:par>
                        <p:par>
                          <p:cTn id="48" fill="hold">
                            <p:stCondLst>
                              <p:cond delay="500"/>
                            </p:stCondLst>
                            <p:childTnLst>
                              <p:par>
                                <p:cTn id="49" presetID="18" presetClass="entr" presetSubtype="12" fill="hold" grpId="0" nodeType="afterEffect">
                                  <p:stCondLst>
                                    <p:cond delay="0"/>
                                  </p:stCondLst>
                                  <p:childTnLst>
                                    <p:set>
                                      <p:cBhvr>
                                        <p:cTn id="50" dur="1" fill="hold">
                                          <p:stCondLst>
                                            <p:cond delay="0"/>
                                          </p:stCondLst>
                                        </p:cTn>
                                        <p:tgtEl>
                                          <p:spTgt spid="77843"/>
                                        </p:tgtEl>
                                        <p:attrNameLst>
                                          <p:attrName>style.visibility</p:attrName>
                                        </p:attrNameLst>
                                      </p:cBhvr>
                                      <p:to>
                                        <p:strVal val="visible"/>
                                      </p:to>
                                    </p:set>
                                    <p:animEffect transition="in" filter="strips(downLeft)">
                                      <p:cBhvr>
                                        <p:cTn id="51" dur="500"/>
                                        <p:tgtEl>
                                          <p:spTgt spid="7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animBg="1"/>
      <p:bldP spid="77835" grpId="0" animBg="1"/>
      <p:bldP spid="77838" grpId="0" animBg="1"/>
      <p:bldP spid="77841" grpId="0" animBg="1"/>
      <p:bldP spid="77842" grpId="0" animBg="1"/>
      <p:bldP spid="778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0"/>
            <a:ext cx="9144000" cy="641350"/>
          </a:xfrm>
          <a:prstGeom prst="rect">
            <a:avLst/>
          </a:prstGeom>
          <a:gradFill rotWithShape="1">
            <a:gsLst>
              <a:gs pos="0">
                <a:srgbClr val="F8E3A6"/>
              </a:gs>
              <a:gs pos="100000">
                <a:srgbClr val="FF6600"/>
              </a:gs>
            </a:gsLst>
            <a:lin ang="5400000" scaled="1"/>
          </a:gradFill>
          <a:ln w="9525">
            <a:noFill/>
            <a:miter lim="800000"/>
            <a:headEnd/>
            <a:tailEnd/>
          </a:ln>
          <a:effectLst/>
        </p:spPr>
        <p:txBody>
          <a:bodyPr>
            <a:spAutoFit/>
          </a:bodyPr>
          <a:lstStyle/>
          <a:p>
            <a:pPr algn="ctr">
              <a:spcBef>
                <a:spcPct val="50000"/>
              </a:spcBef>
            </a:pPr>
            <a:r>
              <a:rPr lang="en-US" sz="3600" b="1" i="1">
                <a:latin typeface="Times New Roman" pitchFamily="18" charset="0"/>
              </a:rPr>
              <a:t>Bài 15: Thủ đô Hà Nội</a:t>
            </a:r>
          </a:p>
        </p:txBody>
      </p:sp>
      <p:grpSp>
        <p:nvGrpSpPr>
          <p:cNvPr id="57347" name="Group 3"/>
          <p:cNvGrpSpPr>
            <a:grpSpLocks/>
          </p:cNvGrpSpPr>
          <p:nvPr/>
        </p:nvGrpSpPr>
        <p:grpSpPr bwMode="auto">
          <a:xfrm>
            <a:off x="381000" y="1770063"/>
            <a:ext cx="8305800" cy="3563937"/>
            <a:chOff x="240" y="1056"/>
            <a:chExt cx="5232" cy="2245"/>
          </a:xfrm>
        </p:grpSpPr>
        <p:grpSp>
          <p:nvGrpSpPr>
            <p:cNvPr id="57348" name="Group 4"/>
            <p:cNvGrpSpPr>
              <a:grpSpLocks/>
            </p:cNvGrpSpPr>
            <p:nvPr/>
          </p:nvGrpSpPr>
          <p:grpSpPr bwMode="auto">
            <a:xfrm>
              <a:off x="1824" y="1056"/>
              <a:ext cx="2016" cy="624"/>
              <a:chOff x="1968" y="816"/>
              <a:chExt cx="2016" cy="624"/>
            </a:xfrm>
          </p:grpSpPr>
          <p:sp>
            <p:nvSpPr>
              <p:cNvPr id="57349" name="AutoShape 5"/>
              <p:cNvSpPr>
                <a:spLocks noChangeArrowheads="1"/>
              </p:cNvSpPr>
              <p:nvPr/>
            </p:nvSpPr>
            <p:spPr bwMode="auto">
              <a:xfrm>
                <a:off x="1968" y="816"/>
                <a:ext cx="2016" cy="624"/>
              </a:xfrm>
              <a:prstGeom prst="downArrowCallout">
                <a:avLst>
                  <a:gd name="adj1" fmla="val 80769"/>
                  <a:gd name="adj2" fmla="val 80769"/>
                  <a:gd name="adj3" fmla="val 16667"/>
                  <a:gd name="adj4" fmla="val 66667"/>
                </a:avLst>
              </a:prstGeom>
              <a:gradFill rotWithShape="1">
                <a:gsLst>
                  <a:gs pos="0">
                    <a:schemeClr val="hlink"/>
                  </a:gs>
                  <a:gs pos="100000">
                    <a:schemeClr val="bg1"/>
                  </a:gs>
                </a:gsLst>
                <a:lin ang="5400000" scaled="1"/>
              </a:gradFill>
              <a:ln w="38100">
                <a:solidFill>
                  <a:schemeClr val="accent2"/>
                </a:solidFill>
                <a:miter lim="800000"/>
                <a:headEnd/>
                <a:tailEnd/>
              </a:ln>
              <a:effectLst/>
            </p:spPr>
            <p:txBody>
              <a:bodyPr wrap="none" anchor="ctr"/>
              <a:lstStyle/>
              <a:p>
                <a:endParaRPr lang="en-US"/>
              </a:p>
            </p:txBody>
          </p:sp>
          <p:sp>
            <p:nvSpPr>
              <p:cNvPr id="57350" name="Text Box 6"/>
              <p:cNvSpPr txBox="1">
                <a:spLocks noChangeArrowheads="1"/>
              </p:cNvSpPr>
              <p:nvPr/>
            </p:nvSpPr>
            <p:spPr bwMode="auto">
              <a:xfrm>
                <a:off x="2208" y="816"/>
                <a:ext cx="1536" cy="365"/>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Kết luận</a:t>
                </a:r>
              </a:p>
            </p:txBody>
          </p:sp>
        </p:grpSp>
        <p:sp>
          <p:nvSpPr>
            <p:cNvPr id="57351" name="Text Box 7"/>
            <p:cNvSpPr txBox="1">
              <a:spLocks noChangeArrowheads="1"/>
            </p:cNvSpPr>
            <p:nvPr/>
          </p:nvSpPr>
          <p:spPr bwMode="auto">
            <a:xfrm>
              <a:off x="240" y="1824"/>
              <a:ext cx="5232" cy="1477"/>
            </a:xfrm>
            <a:prstGeom prst="rect">
              <a:avLst/>
            </a:prstGeom>
            <a:solidFill>
              <a:schemeClr val="accent1"/>
            </a:solidFill>
            <a:ln w="57150">
              <a:solidFill>
                <a:srgbClr val="D60093"/>
              </a:solidFill>
              <a:miter lim="800000"/>
              <a:headEnd/>
              <a:tailEnd/>
            </a:ln>
            <a:effectLst/>
          </p:spPr>
          <p:txBody>
            <a:bodyPr>
              <a:spAutoFit/>
            </a:bodyPr>
            <a:lstStyle/>
            <a:p>
              <a:pPr eaLnBrk="0" hangingPunct="0">
                <a:spcBef>
                  <a:spcPct val="50000"/>
                </a:spcBef>
              </a:pPr>
              <a:r>
                <a:rPr lang="en-US" sz="4800" b="1">
                  <a:latin typeface="Times New Roman" pitchFamily="18" charset="0"/>
                </a:rPr>
                <a:t>    </a:t>
              </a:r>
              <a:r>
                <a:rPr lang="en-US" sz="4800" b="1">
                  <a:solidFill>
                    <a:srgbClr val="0000FF"/>
                  </a:solidFill>
                  <a:latin typeface="Times New Roman" pitchFamily="18" charset="0"/>
                </a:rPr>
                <a:t>Hà Nội là trung tâm chính trị, kinh tế, văn hóa, khoa học hàng đầu của nước 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edge">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AutoShape 5"/>
          <p:cNvSpPr>
            <a:spLocks noChangeArrowheads="1"/>
          </p:cNvSpPr>
          <p:nvPr/>
        </p:nvSpPr>
        <p:spPr bwMode="auto">
          <a:xfrm>
            <a:off x="1371600" y="-152400"/>
            <a:ext cx="7239000" cy="1219200"/>
          </a:xfrm>
          <a:prstGeom prst="horizontalScroll">
            <a:avLst>
              <a:gd name="adj" fmla="val 12500"/>
            </a:avLst>
          </a:prstGeom>
          <a:solidFill>
            <a:srgbClr val="CCECFF"/>
          </a:solidFill>
          <a:ln w="9525">
            <a:solidFill>
              <a:srgbClr val="FF9966"/>
            </a:solidFill>
            <a:round/>
            <a:headEnd/>
            <a:tailEnd/>
          </a:ln>
          <a:effectLst/>
        </p:spPr>
        <p:txBody>
          <a:bodyPr wrap="none" anchor="ctr"/>
          <a:lstStyle/>
          <a:p>
            <a:endParaRPr lang="en-US"/>
          </a:p>
        </p:txBody>
      </p:sp>
      <p:sp>
        <p:nvSpPr>
          <p:cNvPr id="81926" name="Text Box 6"/>
          <p:cNvSpPr txBox="1">
            <a:spLocks noChangeArrowheads="1"/>
          </p:cNvSpPr>
          <p:nvPr/>
        </p:nvSpPr>
        <p:spPr bwMode="auto">
          <a:xfrm>
            <a:off x="1600200" y="228600"/>
            <a:ext cx="7086600" cy="457200"/>
          </a:xfrm>
          <a:prstGeom prst="rect">
            <a:avLst/>
          </a:prstGeom>
          <a:noFill/>
          <a:ln w="9525">
            <a:noFill/>
            <a:miter lim="800000"/>
            <a:headEnd/>
            <a:tailEnd/>
          </a:ln>
          <a:effectLst/>
        </p:spPr>
        <p:txBody>
          <a:bodyPr>
            <a:spAutoFit/>
          </a:bodyPr>
          <a:lstStyle/>
          <a:p>
            <a:pPr>
              <a:spcBef>
                <a:spcPct val="50000"/>
              </a:spcBef>
            </a:pPr>
            <a:r>
              <a:rPr lang="en-US" sz="2400" b="1">
                <a:solidFill>
                  <a:srgbClr val="CC0066"/>
                </a:solidFill>
                <a:latin typeface="Times New Roman" pitchFamily="18" charset="0"/>
              </a:rPr>
              <a:t>DANH LAM THẮNG CẢNH, DI TÍCH LỊCH SỬ</a:t>
            </a:r>
          </a:p>
        </p:txBody>
      </p:sp>
      <p:sp>
        <p:nvSpPr>
          <p:cNvPr id="81930" name="AutoShape 10" descr="Z"/>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81932" name="Picture 12" descr="10_lang1472-400"/>
          <p:cNvPicPr>
            <a:picLocks noChangeAspect="1" noChangeArrowheads="1"/>
          </p:cNvPicPr>
          <p:nvPr/>
        </p:nvPicPr>
        <p:blipFill>
          <a:blip r:embed="rId2"/>
          <a:srcRect/>
          <a:stretch>
            <a:fillRect/>
          </a:stretch>
        </p:blipFill>
        <p:spPr bwMode="auto">
          <a:xfrm>
            <a:off x="0" y="990600"/>
            <a:ext cx="9144000" cy="5410200"/>
          </a:xfrm>
          <a:prstGeom prst="rect">
            <a:avLst/>
          </a:prstGeom>
          <a:noFill/>
        </p:spPr>
      </p:pic>
      <p:sp>
        <p:nvSpPr>
          <p:cNvPr id="81933" name="Text Box 13"/>
          <p:cNvSpPr txBox="1">
            <a:spLocks noChangeArrowheads="1"/>
          </p:cNvSpPr>
          <p:nvPr/>
        </p:nvSpPr>
        <p:spPr bwMode="auto">
          <a:xfrm>
            <a:off x="2057400" y="6391275"/>
            <a:ext cx="4191000" cy="466725"/>
          </a:xfrm>
          <a:prstGeom prst="rect">
            <a:avLst/>
          </a:prstGeom>
          <a:solidFill>
            <a:srgbClr val="CCECFF"/>
          </a:solidFill>
          <a:ln w="9525">
            <a:solidFill>
              <a:srgbClr val="CC0066"/>
            </a:solidFill>
            <a:miter lim="800000"/>
            <a:headEnd/>
            <a:tailEnd/>
          </a:ln>
          <a:effectLst/>
        </p:spPr>
        <p:txBody>
          <a:bodyPr>
            <a:spAutoFit/>
          </a:bodyPr>
          <a:lstStyle/>
          <a:p>
            <a:pPr algn="ctr">
              <a:spcBef>
                <a:spcPct val="50000"/>
              </a:spcBef>
            </a:pPr>
            <a:r>
              <a:rPr lang="en-US" sz="2400" b="1">
                <a:solidFill>
                  <a:srgbClr val="CC0000"/>
                </a:solidFill>
                <a:latin typeface="Times New Roman" pitchFamily="18" charset="0"/>
              </a:rPr>
              <a:t>Lăng Bác</a:t>
            </a:r>
          </a:p>
        </p:txBody>
      </p:sp>
      <p:pic>
        <p:nvPicPr>
          <p:cNvPr id="81935" name="Picture 15" descr="new1304052471"/>
          <p:cNvPicPr>
            <a:picLocks noChangeAspect="1" noChangeArrowheads="1"/>
          </p:cNvPicPr>
          <p:nvPr/>
        </p:nvPicPr>
        <p:blipFill>
          <a:blip r:embed="rId3"/>
          <a:srcRect/>
          <a:stretch>
            <a:fillRect/>
          </a:stretch>
        </p:blipFill>
        <p:spPr bwMode="auto">
          <a:xfrm>
            <a:off x="0" y="990600"/>
            <a:ext cx="9144000" cy="5410200"/>
          </a:xfrm>
          <a:prstGeom prst="rect">
            <a:avLst/>
          </a:prstGeom>
          <a:noFill/>
        </p:spPr>
      </p:pic>
      <p:sp>
        <p:nvSpPr>
          <p:cNvPr id="81936" name="Text Box 16"/>
          <p:cNvSpPr txBox="1">
            <a:spLocks noChangeArrowheads="1"/>
          </p:cNvSpPr>
          <p:nvPr/>
        </p:nvSpPr>
        <p:spPr bwMode="auto">
          <a:xfrm>
            <a:off x="2057400" y="6477000"/>
            <a:ext cx="43434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CC0066"/>
                </a:solidFill>
                <a:latin typeface="Times New Roman" pitchFamily="18" charset="0"/>
              </a:rPr>
              <a:t>Văn miếu Quốc Tử Giám</a:t>
            </a:r>
          </a:p>
        </p:txBody>
      </p:sp>
      <p:pic>
        <p:nvPicPr>
          <p:cNvPr id="81940" name="Picture 20" descr="DSC03667"/>
          <p:cNvPicPr>
            <a:picLocks noChangeAspect="1" noChangeArrowheads="1"/>
          </p:cNvPicPr>
          <p:nvPr/>
        </p:nvPicPr>
        <p:blipFill>
          <a:blip r:embed="rId4"/>
          <a:srcRect/>
          <a:stretch>
            <a:fillRect/>
          </a:stretch>
        </p:blipFill>
        <p:spPr bwMode="auto">
          <a:xfrm>
            <a:off x="0" y="990600"/>
            <a:ext cx="9144000" cy="5334000"/>
          </a:xfrm>
          <a:prstGeom prst="rect">
            <a:avLst/>
          </a:prstGeom>
          <a:noFill/>
        </p:spPr>
      </p:pic>
      <p:sp>
        <p:nvSpPr>
          <p:cNvPr id="81941" name="Text Box 21"/>
          <p:cNvSpPr txBox="1">
            <a:spLocks noChangeArrowheads="1"/>
          </p:cNvSpPr>
          <p:nvPr/>
        </p:nvSpPr>
        <p:spPr bwMode="auto">
          <a:xfrm>
            <a:off x="2057400" y="6400800"/>
            <a:ext cx="4419600" cy="457200"/>
          </a:xfrm>
          <a:prstGeom prst="rect">
            <a:avLst/>
          </a:prstGeom>
          <a:solidFill>
            <a:srgbClr val="CCECFF"/>
          </a:solidFill>
          <a:ln w="9525">
            <a:noFill/>
            <a:miter lim="800000"/>
            <a:headEnd/>
            <a:tailEnd/>
          </a:ln>
          <a:effectLst/>
        </p:spPr>
        <p:txBody>
          <a:bodyPr>
            <a:spAutoFit/>
          </a:bodyPr>
          <a:lstStyle/>
          <a:p>
            <a:pPr algn="ctr">
              <a:spcBef>
                <a:spcPct val="50000"/>
              </a:spcBef>
            </a:pPr>
            <a:r>
              <a:rPr lang="en-US" sz="2400" b="1">
                <a:solidFill>
                  <a:srgbClr val="CC0066"/>
                </a:solidFill>
                <a:latin typeface="Times New Roman" pitchFamily="18" charset="0"/>
              </a:rPr>
              <a:t>Đền Ngọc Sơn</a:t>
            </a:r>
          </a:p>
        </p:txBody>
      </p:sp>
      <p:pic>
        <p:nvPicPr>
          <p:cNvPr id="81943" name="Picture 23" descr="20130127195430x2SuujPKPw"/>
          <p:cNvPicPr>
            <a:picLocks noChangeAspect="1" noChangeArrowheads="1"/>
          </p:cNvPicPr>
          <p:nvPr/>
        </p:nvPicPr>
        <p:blipFill>
          <a:blip r:embed="rId5"/>
          <a:srcRect/>
          <a:stretch>
            <a:fillRect/>
          </a:stretch>
        </p:blipFill>
        <p:spPr bwMode="auto">
          <a:xfrm>
            <a:off x="0" y="990600"/>
            <a:ext cx="9144000" cy="5410200"/>
          </a:xfrm>
          <a:prstGeom prst="rect">
            <a:avLst/>
          </a:prstGeom>
          <a:noFill/>
        </p:spPr>
      </p:pic>
      <p:sp>
        <p:nvSpPr>
          <p:cNvPr id="81944" name="Text Box 24"/>
          <p:cNvSpPr txBox="1">
            <a:spLocks noChangeArrowheads="1"/>
          </p:cNvSpPr>
          <p:nvPr/>
        </p:nvSpPr>
        <p:spPr bwMode="auto">
          <a:xfrm>
            <a:off x="2057400" y="6400800"/>
            <a:ext cx="4495800" cy="457200"/>
          </a:xfrm>
          <a:prstGeom prst="rect">
            <a:avLst/>
          </a:prstGeom>
          <a:solidFill>
            <a:srgbClr val="CCECFF"/>
          </a:solidFill>
          <a:ln w="9525">
            <a:noFill/>
            <a:miter lim="800000"/>
            <a:headEnd/>
            <a:tailEnd/>
          </a:ln>
          <a:effectLst/>
        </p:spPr>
        <p:txBody>
          <a:bodyPr>
            <a:spAutoFit/>
          </a:bodyPr>
          <a:lstStyle/>
          <a:p>
            <a:pPr algn="ctr">
              <a:spcBef>
                <a:spcPct val="50000"/>
              </a:spcBef>
            </a:pPr>
            <a:r>
              <a:rPr lang="en-US" sz="2400" b="1">
                <a:solidFill>
                  <a:srgbClr val="CC0066"/>
                </a:solidFill>
                <a:latin typeface="Times New Roman" pitchFamily="18" charset="0"/>
              </a:rPr>
              <a:t>Chùa một cột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diamond(in)">
                                      <p:cBhvr>
                                        <p:cTn id="7" dur="2000"/>
                                        <p:tgtEl>
                                          <p:spTgt spid="81925"/>
                                        </p:tgtEl>
                                      </p:cBhvr>
                                    </p:animEffect>
                                  </p:childTnLst>
                                </p:cTn>
                              </p:par>
                              <p:par>
                                <p:cTn id="8" presetID="55" presetClass="entr" presetSubtype="0" fill="hold" grpId="0" nodeType="withEffect">
                                  <p:stCondLst>
                                    <p:cond delay="0"/>
                                  </p:stCondLst>
                                  <p:iterate type="lt">
                                    <p:tmPct val="0"/>
                                  </p:iterate>
                                  <p:childTnLst>
                                    <p:set>
                                      <p:cBhvr>
                                        <p:cTn id="9" dur="1" fill="hold">
                                          <p:stCondLst>
                                            <p:cond delay="0"/>
                                          </p:stCondLst>
                                        </p:cTn>
                                        <p:tgtEl>
                                          <p:spTgt spid="81926"/>
                                        </p:tgtEl>
                                        <p:attrNameLst>
                                          <p:attrName>style.visibility</p:attrName>
                                        </p:attrNameLst>
                                      </p:cBhvr>
                                      <p:to>
                                        <p:strVal val="visible"/>
                                      </p:to>
                                    </p:set>
                                    <p:anim calcmode="lin" valueType="num">
                                      <p:cBhvr>
                                        <p:cTn id="10" dur="1000" fill="hold"/>
                                        <p:tgtEl>
                                          <p:spTgt spid="81926"/>
                                        </p:tgtEl>
                                        <p:attrNameLst>
                                          <p:attrName>ppt_w</p:attrName>
                                        </p:attrNameLst>
                                      </p:cBhvr>
                                      <p:tavLst>
                                        <p:tav tm="0">
                                          <p:val>
                                            <p:strVal val="#ppt_w*0.70"/>
                                          </p:val>
                                        </p:tav>
                                        <p:tav tm="100000">
                                          <p:val>
                                            <p:strVal val="#ppt_w"/>
                                          </p:val>
                                        </p:tav>
                                      </p:tavLst>
                                    </p:anim>
                                    <p:anim calcmode="lin" valueType="num">
                                      <p:cBhvr>
                                        <p:cTn id="11" dur="1000" fill="hold"/>
                                        <p:tgtEl>
                                          <p:spTgt spid="81926"/>
                                        </p:tgtEl>
                                        <p:attrNameLst>
                                          <p:attrName>ppt_h</p:attrName>
                                        </p:attrNameLst>
                                      </p:cBhvr>
                                      <p:tavLst>
                                        <p:tav tm="0">
                                          <p:val>
                                            <p:strVal val="#ppt_h"/>
                                          </p:val>
                                        </p:tav>
                                        <p:tav tm="100000">
                                          <p:val>
                                            <p:strVal val="#ppt_h"/>
                                          </p:val>
                                        </p:tav>
                                      </p:tavLst>
                                    </p:anim>
                                    <p:animEffect transition="in" filter="fade">
                                      <p:cBhvr>
                                        <p:cTn id="12" dur="1000"/>
                                        <p:tgtEl>
                                          <p:spTgt spid="819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32"/>
                                        </p:tgtEl>
                                        <p:attrNameLst>
                                          <p:attrName>style.visibility</p:attrName>
                                        </p:attrNameLst>
                                      </p:cBhvr>
                                      <p:to>
                                        <p:strVal val="visible"/>
                                      </p:to>
                                    </p:set>
                                    <p:animEffect transition="in" filter="checkerboard(across)">
                                      <p:cBhvr>
                                        <p:cTn id="17" dur="500"/>
                                        <p:tgtEl>
                                          <p:spTgt spid="819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1933"/>
                                        </p:tgtEl>
                                        <p:attrNameLst>
                                          <p:attrName>style.visibility</p:attrName>
                                        </p:attrNameLst>
                                      </p:cBhvr>
                                      <p:to>
                                        <p:strVal val="visible"/>
                                      </p:to>
                                    </p:set>
                                    <p:animEffect transition="in" filter="strips(downLeft)">
                                      <p:cBhvr>
                                        <p:cTn id="22" dur="500"/>
                                        <p:tgtEl>
                                          <p:spTgt spid="819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81933"/>
                                        </p:tgtEl>
                                        <p:attrNameLst>
                                          <p:attrName>ppt_x</p:attrName>
                                        </p:attrNameLst>
                                      </p:cBhvr>
                                      <p:tavLst>
                                        <p:tav tm="0">
                                          <p:val>
                                            <p:strVal val="ppt_x"/>
                                          </p:val>
                                        </p:tav>
                                        <p:tav tm="100000">
                                          <p:val>
                                            <p:strVal val="ppt_x"/>
                                          </p:val>
                                        </p:tav>
                                      </p:tavLst>
                                    </p:anim>
                                    <p:anim calcmode="lin" valueType="num">
                                      <p:cBhvr additive="base">
                                        <p:cTn id="27" dur="500"/>
                                        <p:tgtEl>
                                          <p:spTgt spid="81933"/>
                                        </p:tgtEl>
                                        <p:attrNameLst>
                                          <p:attrName>ppt_y</p:attrName>
                                        </p:attrNameLst>
                                      </p:cBhvr>
                                      <p:tavLst>
                                        <p:tav tm="0">
                                          <p:val>
                                            <p:strVal val="ppt_y"/>
                                          </p:val>
                                        </p:tav>
                                        <p:tav tm="100000">
                                          <p:val>
                                            <p:strVal val="1+ppt_h/2"/>
                                          </p:val>
                                        </p:tav>
                                      </p:tavLst>
                                    </p:anim>
                                    <p:set>
                                      <p:cBhvr>
                                        <p:cTn id="28" dur="1" fill="hold">
                                          <p:stCondLst>
                                            <p:cond delay="499"/>
                                          </p:stCondLst>
                                        </p:cTn>
                                        <p:tgtEl>
                                          <p:spTgt spid="81933"/>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2000"/>
                                        <p:tgtEl>
                                          <p:spTgt spid="81932"/>
                                        </p:tgtEl>
                                      </p:cBhvr>
                                    </p:animEffect>
                                    <p:set>
                                      <p:cBhvr>
                                        <p:cTn id="32" dur="1" fill="hold">
                                          <p:stCondLst>
                                            <p:cond delay="1999"/>
                                          </p:stCondLst>
                                        </p:cTn>
                                        <p:tgtEl>
                                          <p:spTgt spid="819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81935"/>
                                        </p:tgtEl>
                                        <p:attrNameLst>
                                          <p:attrName>style.visibility</p:attrName>
                                        </p:attrNameLst>
                                      </p:cBhvr>
                                      <p:to>
                                        <p:strVal val="visible"/>
                                      </p:to>
                                    </p:set>
                                    <p:anim calcmode="lin" valueType="num">
                                      <p:cBhvr>
                                        <p:cTn id="37" dur="1000" fill="hold"/>
                                        <p:tgtEl>
                                          <p:spTgt spid="81935"/>
                                        </p:tgtEl>
                                        <p:attrNameLst>
                                          <p:attrName>ppt_w</p:attrName>
                                        </p:attrNameLst>
                                      </p:cBhvr>
                                      <p:tavLst>
                                        <p:tav tm="0">
                                          <p:val>
                                            <p:strVal val="#ppt_w*0.70"/>
                                          </p:val>
                                        </p:tav>
                                        <p:tav tm="100000">
                                          <p:val>
                                            <p:strVal val="#ppt_w"/>
                                          </p:val>
                                        </p:tav>
                                      </p:tavLst>
                                    </p:anim>
                                    <p:anim calcmode="lin" valueType="num">
                                      <p:cBhvr>
                                        <p:cTn id="38" dur="1000" fill="hold"/>
                                        <p:tgtEl>
                                          <p:spTgt spid="81935"/>
                                        </p:tgtEl>
                                        <p:attrNameLst>
                                          <p:attrName>ppt_h</p:attrName>
                                        </p:attrNameLst>
                                      </p:cBhvr>
                                      <p:tavLst>
                                        <p:tav tm="0">
                                          <p:val>
                                            <p:strVal val="#ppt_h"/>
                                          </p:val>
                                        </p:tav>
                                        <p:tav tm="100000">
                                          <p:val>
                                            <p:strVal val="#ppt_h"/>
                                          </p:val>
                                        </p:tav>
                                      </p:tavLst>
                                    </p:anim>
                                    <p:animEffect transition="in" filter="fade">
                                      <p:cBhvr>
                                        <p:cTn id="39" dur="1000"/>
                                        <p:tgtEl>
                                          <p:spTgt spid="8193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81936"/>
                                        </p:tgtEl>
                                        <p:attrNameLst>
                                          <p:attrName>style.visibility</p:attrName>
                                        </p:attrNameLst>
                                      </p:cBhvr>
                                      <p:to>
                                        <p:strVal val="visible"/>
                                      </p:to>
                                    </p:set>
                                    <p:animEffect transition="in" filter="wheel(4)">
                                      <p:cBhvr>
                                        <p:cTn id="44" dur="2000"/>
                                        <p:tgtEl>
                                          <p:spTgt spid="819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xit" presetSubtype="26" fill="hold" grpId="1" nodeType="clickEffect">
                                  <p:stCondLst>
                                    <p:cond delay="0"/>
                                  </p:stCondLst>
                                  <p:childTnLst>
                                    <p:animEffect transition="out" filter="barn(inHorizontal)">
                                      <p:cBhvr>
                                        <p:cTn id="48" dur="500"/>
                                        <p:tgtEl>
                                          <p:spTgt spid="81936"/>
                                        </p:tgtEl>
                                      </p:cBhvr>
                                    </p:animEffect>
                                    <p:set>
                                      <p:cBhvr>
                                        <p:cTn id="49" dur="1" fill="hold">
                                          <p:stCondLst>
                                            <p:cond delay="499"/>
                                          </p:stCondLst>
                                        </p:cTn>
                                        <p:tgtEl>
                                          <p:spTgt spid="81936"/>
                                        </p:tgtEl>
                                        <p:attrNameLst>
                                          <p:attrName>style.visibility</p:attrName>
                                        </p:attrNameLst>
                                      </p:cBhvr>
                                      <p:to>
                                        <p:strVal val="hidden"/>
                                      </p:to>
                                    </p:se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2000"/>
                                        <p:tgtEl>
                                          <p:spTgt spid="81935"/>
                                        </p:tgtEl>
                                      </p:cBhvr>
                                    </p:animEffect>
                                    <p:set>
                                      <p:cBhvr>
                                        <p:cTn id="53" dur="1" fill="hold">
                                          <p:stCondLst>
                                            <p:cond delay="1999"/>
                                          </p:stCondLst>
                                        </p:cTn>
                                        <p:tgtEl>
                                          <p:spTgt spid="8193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81940"/>
                                        </p:tgtEl>
                                        <p:attrNameLst>
                                          <p:attrName>style.visibility</p:attrName>
                                        </p:attrNameLst>
                                      </p:cBhvr>
                                      <p:to>
                                        <p:strVal val="visible"/>
                                      </p:to>
                                    </p:set>
                                    <p:animEffect transition="in" filter="barn(inHorizontal)">
                                      <p:cBhvr>
                                        <p:cTn id="58" dur="500"/>
                                        <p:tgtEl>
                                          <p:spTgt spid="819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1941"/>
                                        </p:tgtEl>
                                        <p:attrNameLst>
                                          <p:attrName>style.visibility</p:attrName>
                                        </p:attrNameLst>
                                      </p:cBhvr>
                                      <p:to>
                                        <p:strVal val="visible"/>
                                      </p:to>
                                    </p:set>
                                    <p:animEffect transition="in" filter="wipe(down)">
                                      <p:cBhvr>
                                        <p:cTn id="63" dur="500"/>
                                        <p:tgtEl>
                                          <p:spTgt spid="8194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6" fill="hold" grpId="1" nodeType="clickEffect">
                                  <p:stCondLst>
                                    <p:cond delay="0"/>
                                  </p:stCondLst>
                                  <p:childTnLst>
                                    <p:animEffect transition="out" filter="barn(inHorizontal)">
                                      <p:cBhvr>
                                        <p:cTn id="67" dur="500"/>
                                        <p:tgtEl>
                                          <p:spTgt spid="81941"/>
                                        </p:tgtEl>
                                      </p:cBhvr>
                                    </p:animEffect>
                                    <p:set>
                                      <p:cBhvr>
                                        <p:cTn id="68" dur="1" fill="hold">
                                          <p:stCondLst>
                                            <p:cond delay="499"/>
                                          </p:stCondLst>
                                        </p:cTn>
                                        <p:tgtEl>
                                          <p:spTgt spid="81941"/>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nodeType="afterEffect">
                                  <p:stCondLst>
                                    <p:cond delay="0"/>
                                  </p:stCondLst>
                                  <p:childTnLst>
                                    <p:animEffect transition="out" filter="fade">
                                      <p:cBhvr>
                                        <p:cTn id="71" dur="2000"/>
                                        <p:tgtEl>
                                          <p:spTgt spid="81940"/>
                                        </p:tgtEl>
                                      </p:cBhvr>
                                    </p:animEffect>
                                    <p:set>
                                      <p:cBhvr>
                                        <p:cTn id="72" dur="1" fill="hold">
                                          <p:stCondLst>
                                            <p:cond delay="1999"/>
                                          </p:stCondLst>
                                        </p:cTn>
                                        <p:tgtEl>
                                          <p:spTgt spid="8194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81943"/>
                                        </p:tgtEl>
                                        <p:attrNameLst>
                                          <p:attrName>style.visibility</p:attrName>
                                        </p:attrNameLst>
                                      </p:cBhvr>
                                      <p:to>
                                        <p:strVal val="visible"/>
                                      </p:to>
                                    </p:set>
                                    <p:animEffect transition="in" filter="wipe(down)">
                                      <p:cBhvr>
                                        <p:cTn id="77" dur="500"/>
                                        <p:tgtEl>
                                          <p:spTgt spid="8194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1944"/>
                                        </p:tgtEl>
                                        <p:attrNameLst>
                                          <p:attrName>style.visibility</p:attrName>
                                        </p:attrNameLst>
                                      </p:cBhvr>
                                      <p:to>
                                        <p:strVal val="visible"/>
                                      </p:to>
                                    </p:set>
                                    <p:animEffect transition="in" filter="wipe(down)">
                                      <p:cBhvr>
                                        <p:cTn id="82" dur="500"/>
                                        <p:tgtEl>
                                          <p:spTgt spid="81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P spid="81926" grpId="0"/>
      <p:bldP spid="81933" grpId="0" animBg="1"/>
      <p:bldP spid="81933" grpId="1" animBg="1"/>
      <p:bldP spid="81936" grpId="0"/>
      <p:bldP spid="81936" grpId="1"/>
      <p:bldP spid="81941" grpId="0" animBg="1"/>
      <p:bldP spid="81941" grpId="1" animBg="1"/>
      <p:bldP spid="819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2971800" y="609600"/>
            <a:ext cx="3276600" cy="609600"/>
          </a:xfrm>
          <a:prstGeom prst="ribbon2">
            <a:avLst>
              <a:gd name="adj1" fmla="val 33333"/>
              <a:gd name="adj2" fmla="val 50000"/>
            </a:avLst>
          </a:prstGeom>
          <a:solidFill>
            <a:schemeClr val="accent1"/>
          </a:solidFill>
          <a:ln w="28575">
            <a:solidFill>
              <a:srgbClr val="00CC00"/>
            </a:solidFill>
            <a:round/>
            <a:headEnd/>
            <a:tailEnd/>
          </a:ln>
          <a:effectLst/>
        </p:spPr>
        <p:txBody>
          <a:bodyPr wrap="none" anchor="ctr"/>
          <a:lstStyle/>
          <a:p>
            <a:endParaRPr lang="en-US"/>
          </a:p>
        </p:txBody>
      </p:sp>
      <p:sp>
        <p:nvSpPr>
          <p:cNvPr id="65539" name="Text Box 3"/>
          <p:cNvSpPr txBox="1">
            <a:spLocks noChangeArrowheads="1"/>
          </p:cNvSpPr>
          <p:nvPr/>
        </p:nvSpPr>
        <p:spPr bwMode="auto">
          <a:xfrm>
            <a:off x="3810000" y="457200"/>
            <a:ext cx="2514600" cy="57943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Times New Roman" pitchFamily="18" charset="0"/>
              </a:rPr>
              <a:t>Bài học</a:t>
            </a:r>
          </a:p>
        </p:txBody>
      </p:sp>
      <p:sp>
        <p:nvSpPr>
          <p:cNvPr id="65540" name="AutoShape 4"/>
          <p:cNvSpPr>
            <a:spLocks noChangeArrowheads="1"/>
          </p:cNvSpPr>
          <p:nvPr/>
        </p:nvSpPr>
        <p:spPr bwMode="auto">
          <a:xfrm>
            <a:off x="0" y="1447800"/>
            <a:ext cx="9144000" cy="5257800"/>
          </a:xfrm>
          <a:prstGeom prst="verticalScroll">
            <a:avLst>
              <a:gd name="adj" fmla="val 12500"/>
            </a:avLst>
          </a:prstGeom>
          <a:solidFill>
            <a:schemeClr val="accent1"/>
          </a:solidFill>
          <a:ln w="38100">
            <a:solidFill>
              <a:srgbClr val="FF0000"/>
            </a:solidFill>
            <a:round/>
            <a:headEnd/>
            <a:tailEnd/>
          </a:ln>
          <a:effectLst/>
        </p:spPr>
        <p:txBody>
          <a:bodyPr wrap="none" anchor="ctr"/>
          <a:lstStyle/>
          <a:p>
            <a:endParaRPr lang="en-US"/>
          </a:p>
        </p:txBody>
      </p:sp>
      <p:sp>
        <p:nvSpPr>
          <p:cNvPr id="65541" name="Text Box 5"/>
          <p:cNvSpPr txBox="1">
            <a:spLocks noChangeArrowheads="1"/>
          </p:cNvSpPr>
          <p:nvPr/>
        </p:nvSpPr>
        <p:spPr bwMode="auto">
          <a:xfrm>
            <a:off x="0" y="0"/>
            <a:ext cx="9144000" cy="519113"/>
          </a:xfrm>
          <a:prstGeom prst="rect">
            <a:avLst/>
          </a:prstGeom>
          <a:gradFill rotWithShape="1">
            <a:gsLst>
              <a:gs pos="0">
                <a:srgbClr val="F8E3A6"/>
              </a:gs>
              <a:gs pos="100000">
                <a:srgbClr val="FF6600"/>
              </a:gs>
            </a:gsLst>
            <a:lin ang="5400000" scaled="1"/>
          </a:gradFill>
          <a:ln w="9525">
            <a:noFill/>
            <a:miter lim="800000"/>
            <a:headEnd/>
            <a:tailEnd/>
          </a:ln>
          <a:effectLst/>
        </p:spPr>
        <p:txBody>
          <a:bodyPr>
            <a:spAutoFit/>
          </a:bodyPr>
          <a:lstStyle/>
          <a:p>
            <a:pPr algn="ctr">
              <a:spcBef>
                <a:spcPct val="50000"/>
              </a:spcBef>
            </a:pPr>
            <a:r>
              <a:rPr lang="en-US" sz="2800" b="1" i="1">
                <a:latin typeface="Times New Roman" pitchFamily="18" charset="0"/>
              </a:rPr>
              <a:t>Bài 15: Thủ đô Hà Nội</a:t>
            </a:r>
          </a:p>
        </p:txBody>
      </p:sp>
      <p:sp>
        <p:nvSpPr>
          <p:cNvPr id="65542" name="Text Box 6"/>
          <p:cNvSpPr txBox="1">
            <a:spLocks noChangeArrowheads="1"/>
          </p:cNvSpPr>
          <p:nvPr/>
        </p:nvSpPr>
        <p:spPr bwMode="auto">
          <a:xfrm>
            <a:off x="762000" y="2449513"/>
            <a:ext cx="7620000" cy="2654300"/>
          </a:xfrm>
          <a:prstGeom prst="rect">
            <a:avLst/>
          </a:prstGeom>
          <a:noFill/>
          <a:ln w="9525">
            <a:noFill/>
            <a:miter lim="800000"/>
            <a:headEnd/>
            <a:tailEnd/>
          </a:ln>
          <a:effectLst/>
        </p:spPr>
        <p:txBody>
          <a:bodyPr>
            <a:spAutoFit/>
          </a:bodyPr>
          <a:lstStyle/>
          <a:p>
            <a:pPr algn="just">
              <a:spcBef>
                <a:spcPct val="50000"/>
              </a:spcBef>
            </a:pPr>
            <a:r>
              <a:rPr lang="en-US" sz="2800" b="1">
                <a:latin typeface="Times New Roman" pitchFamily="18" charset="0"/>
              </a:rPr>
              <a:t>    </a:t>
            </a:r>
            <a:r>
              <a:rPr lang="en-US" sz="2800" b="1">
                <a:solidFill>
                  <a:srgbClr val="0000FF"/>
                </a:solidFill>
                <a:latin typeface="Times New Roman" pitchFamily="18" charset="0"/>
              </a:rPr>
              <a:t>Thủ đô Hà Nội nằm ở trung tâm đồng bằng Bắc Bộ, nơi có sông Hồng chảy qua, thuận lợi cho việc giao lưu với các địa phương trong và ngoài nước. Các phố cổ nằm gần ở gần hồ Hoàn Kiếm. Hà Nội đã được mở rộng và tiếp tục xây dựng hiện đại hơn</a:t>
            </a:r>
            <a:r>
              <a:rPr lang="en-US" sz="1600" b="1">
                <a:solidFill>
                  <a:srgbClr val="0000FF"/>
                </a:solidFill>
                <a:latin typeface="Times New Roman" pitchFamily="18" charset="0"/>
              </a:rPr>
              <a:t>.</a:t>
            </a:r>
            <a:r>
              <a:rPr lang="en-US" sz="2800" b="1">
                <a:solidFill>
                  <a:srgbClr val="0000FF"/>
                </a:solidFill>
                <a:latin typeface="Times New Roman" pitchFamily="18" charset="0"/>
              </a:rPr>
              <a:t>   </a:t>
            </a:r>
            <a:endParaRPr lang="en-US" sz="2400" b="1">
              <a:solidFill>
                <a:srgbClr val="0000FF"/>
              </a:solidFill>
              <a:latin typeface="Times New Roman" pitchFamily="18" charset="0"/>
            </a:endParaRPr>
          </a:p>
        </p:txBody>
      </p:sp>
      <p:sp>
        <p:nvSpPr>
          <p:cNvPr id="65543" name="Text Box 7"/>
          <p:cNvSpPr txBox="1">
            <a:spLocks noChangeArrowheads="1"/>
          </p:cNvSpPr>
          <p:nvPr/>
        </p:nvSpPr>
        <p:spPr bwMode="auto">
          <a:xfrm>
            <a:off x="685800" y="5029200"/>
            <a:ext cx="7696200" cy="946150"/>
          </a:xfrm>
          <a:prstGeom prst="rect">
            <a:avLst/>
          </a:prstGeom>
          <a:noFill/>
          <a:ln w="9525">
            <a:noFill/>
            <a:miter lim="800000"/>
            <a:headEnd/>
            <a:tailEnd/>
          </a:ln>
          <a:effectLst/>
        </p:spPr>
        <p:txBody>
          <a:bodyPr>
            <a:spAutoFit/>
          </a:bodyPr>
          <a:lstStyle/>
          <a:p>
            <a:pPr algn="just">
              <a:spcBef>
                <a:spcPct val="50000"/>
              </a:spcBef>
            </a:pPr>
            <a:r>
              <a:rPr lang="en-US" sz="2800" b="1">
                <a:latin typeface="Times New Roman" pitchFamily="18" charset="0"/>
              </a:rPr>
              <a:t>     </a:t>
            </a:r>
            <a:r>
              <a:rPr lang="en-US" sz="2800" b="1">
                <a:solidFill>
                  <a:srgbClr val="0000FF"/>
                </a:solidFill>
                <a:latin typeface="Times New Roman" pitchFamily="18" charset="0"/>
              </a:rPr>
              <a:t>Thủ đô Hà Nội là trung tâm chính trị, kinh tế, văn hóa, khoa học hàng đầu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edge">
                                      <p:cBhvr>
                                        <p:cTn id="7" dur="500"/>
                                        <p:tgtEl>
                                          <p:spTgt spid="65539"/>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5540"/>
                                        </p:tgtEl>
                                        <p:attrNameLst>
                                          <p:attrName>style.visibility</p:attrName>
                                        </p:attrNameLst>
                                      </p:cBhvr>
                                      <p:to>
                                        <p:strVal val="visible"/>
                                      </p:to>
                                    </p:set>
                                    <p:animEffect transition="in" filter="wedge">
                                      <p:cBhvr>
                                        <p:cTn id="11" dur="2000"/>
                                        <p:tgtEl>
                                          <p:spTgt spid="65540"/>
                                        </p:tgtEl>
                                      </p:cBhvr>
                                    </p:animEffect>
                                  </p:childTnLst>
                                </p:cTn>
                              </p:par>
                            </p:childTnLst>
                          </p:cTn>
                        </p:par>
                        <p:par>
                          <p:cTn id="12" fill="hold">
                            <p:stCondLst>
                              <p:cond delay="2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65542"/>
                                        </p:tgtEl>
                                        <p:attrNameLst>
                                          <p:attrName>style.visibility</p:attrName>
                                        </p:attrNameLst>
                                      </p:cBhvr>
                                      <p:to>
                                        <p:strVal val="visible"/>
                                      </p:to>
                                    </p:set>
                                    <p:anim calcmode="discrete" valueType="clr">
                                      <p:cBhvr override="childStyle">
                                        <p:cTn id="15" dur="80"/>
                                        <p:tgtEl>
                                          <p:spTgt spid="6554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5542"/>
                                        </p:tgtEl>
                                        <p:attrNameLst>
                                          <p:attrName>fillcolor</p:attrName>
                                        </p:attrNameLst>
                                      </p:cBhvr>
                                      <p:tavLst>
                                        <p:tav tm="0">
                                          <p:val>
                                            <p:clrVal>
                                              <a:schemeClr val="accent2"/>
                                            </p:clrVal>
                                          </p:val>
                                        </p:tav>
                                        <p:tav tm="50000">
                                          <p:val>
                                            <p:clrVal>
                                              <a:schemeClr val="hlink"/>
                                            </p:clrVal>
                                          </p:val>
                                        </p:tav>
                                      </p:tavLst>
                                    </p:anim>
                                    <p:set>
                                      <p:cBhvr>
                                        <p:cTn id="17" dur="80"/>
                                        <p:tgtEl>
                                          <p:spTgt spid="65542"/>
                                        </p:tgtEl>
                                        <p:attrNameLst>
                                          <p:attrName>fill.type</p:attrName>
                                        </p:attrNameLst>
                                      </p:cBhvr>
                                      <p:to>
                                        <p:strVal val="solid"/>
                                      </p:to>
                                    </p:set>
                                  </p:childTnLst>
                                </p:cTn>
                              </p:par>
                            </p:childTnLst>
                          </p:cTn>
                        </p:par>
                        <p:par>
                          <p:cTn id="18" fill="hold">
                            <p:stCondLst>
                              <p:cond delay="99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65543"/>
                                        </p:tgtEl>
                                        <p:attrNameLst>
                                          <p:attrName>style.visibility</p:attrName>
                                        </p:attrNameLst>
                                      </p:cBhvr>
                                      <p:to>
                                        <p:strVal val="visible"/>
                                      </p:to>
                                    </p:set>
                                    <p:anim calcmode="discrete" valueType="clr">
                                      <p:cBhvr override="childStyle">
                                        <p:cTn id="21" dur="80"/>
                                        <p:tgtEl>
                                          <p:spTgt spid="6554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5543"/>
                                        </p:tgtEl>
                                        <p:attrNameLst>
                                          <p:attrName>fillcolor</p:attrName>
                                        </p:attrNameLst>
                                      </p:cBhvr>
                                      <p:tavLst>
                                        <p:tav tm="0">
                                          <p:val>
                                            <p:clrVal>
                                              <a:schemeClr val="accent2"/>
                                            </p:clrVal>
                                          </p:val>
                                        </p:tav>
                                        <p:tav tm="50000">
                                          <p:val>
                                            <p:clrVal>
                                              <a:schemeClr val="hlink"/>
                                            </p:clrVal>
                                          </p:val>
                                        </p:tav>
                                      </p:tavLst>
                                    </p:anim>
                                    <p:set>
                                      <p:cBhvr>
                                        <p:cTn id="23" dur="80"/>
                                        <p:tgtEl>
                                          <p:spTgt spid="655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animBg="1"/>
      <p:bldP spid="65542" grpId="0"/>
      <p:bldP spid="655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e chuc mung4"/>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
        <p:nvSpPr>
          <p:cNvPr id="27651" name="Text Box 3"/>
          <p:cNvSpPr txBox="1">
            <a:spLocks noChangeArrowheads="1"/>
          </p:cNvSpPr>
          <p:nvPr/>
        </p:nvSpPr>
        <p:spPr bwMode="auto">
          <a:xfrm>
            <a:off x="1371600" y="5029200"/>
            <a:ext cx="4419600" cy="366713"/>
          </a:xfrm>
          <a:prstGeom prst="rect">
            <a:avLst/>
          </a:prstGeom>
          <a:noFill/>
          <a:ln w="9525">
            <a:noFill/>
            <a:miter lim="800000"/>
            <a:headEnd/>
            <a:tailEnd/>
          </a:ln>
          <a:effectLst/>
        </p:spPr>
        <p:txBody>
          <a:bodyPr>
            <a:spAutoFit/>
          </a:bodyPr>
          <a:lstStyle/>
          <a:p>
            <a:r>
              <a:rPr lang="en-US" b="1">
                <a:solidFill>
                  <a:srgbClr val="660033"/>
                </a:solidFill>
                <a:latin typeface=".VnTimeH" pitchFamily="34" charset="0"/>
                <a:cs typeface="Arial" charset="0"/>
              </a:rPr>
              <a:t>GV: khóc thÞ  kim  hoa</a:t>
            </a:r>
          </a:p>
        </p:txBody>
      </p:sp>
      <p:pic>
        <p:nvPicPr>
          <p:cNvPr id="27652" name="Picture 4" descr="02-2"/>
          <p:cNvPicPr>
            <a:picLocks noChangeAspect="1" noChangeArrowheads="1"/>
          </p:cNvPicPr>
          <p:nvPr/>
        </p:nvPicPr>
        <p:blipFill>
          <a:blip r:embed="rId4"/>
          <a:srcRect/>
          <a:stretch>
            <a:fillRect/>
          </a:stretch>
        </p:blipFill>
        <p:spPr bwMode="auto">
          <a:xfrm>
            <a:off x="0" y="5334000"/>
            <a:ext cx="3962400" cy="1524000"/>
          </a:xfrm>
          <a:prstGeom prst="rect">
            <a:avLst/>
          </a:prstGeom>
          <a:noFill/>
          <a:ln w="9525">
            <a:noFill/>
            <a:miter lim="800000"/>
            <a:headEnd/>
            <a:tailEnd/>
          </a:ln>
        </p:spPr>
      </p:pic>
      <p:pic>
        <p:nvPicPr>
          <p:cNvPr id="48141" name="Picture 13" descr="sun14[1]"/>
          <p:cNvPicPr>
            <a:picLocks noChangeAspect="1" noChangeArrowheads="1" noCrop="1"/>
          </p:cNvPicPr>
          <p:nvPr/>
        </p:nvPicPr>
        <p:blipFill>
          <a:blip r:embed="rId5"/>
          <a:srcRect/>
          <a:stretch>
            <a:fillRect/>
          </a:stretch>
        </p:blipFill>
        <p:spPr bwMode="auto">
          <a:xfrm>
            <a:off x="0" y="0"/>
            <a:ext cx="1905000" cy="1676400"/>
          </a:xfrm>
          <a:prstGeom prst="rect">
            <a:avLst/>
          </a:prstGeom>
          <a:noFill/>
          <a:ln w="9525">
            <a:noFill/>
            <a:miter lim="800000"/>
            <a:headEnd/>
            <a:tailEnd/>
          </a:ln>
        </p:spPr>
      </p:pic>
      <p:pic>
        <p:nvPicPr>
          <p:cNvPr id="27654" name="Picture 6" descr="729747d8za2kbusq"/>
          <p:cNvPicPr>
            <a:picLocks noChangeAspect="1" noChangeArrowheads="1" noCrop="1"/>
          </p:cNvPicPr>
          <p:nvPr/>
        </p:nvPicPr>
        <p:blipFill>
          <a:blip r:embed="rId6"/>
          <a:srcRect/>
          <a:stretch>
            <a:fillRect/>
          </a:stretch>
        </p:blipFill>
        <p:spPr bwMode="auto">
          <a:xfrm>
            <a:off x="6781800" y="5334000"/>
            <a:ext cx="1276350" cy="790575"/>
          </a:xfrm>
          <a:prstGeom prst="rect">
            <a:avLst/>
          </a:prstGeom>
          <a:noFill/>
        </p:spPr>
      </p:pic>
      <p:pic>
        <p:nvPicPr>
          <p:cNvPr id="27655" name="Picture 7" descr="729747d8za2kbusq"/>
          <p:cNvPicPr>
            <a:picLocks noChangeAspect="1" noChangeArrowheads="1" noCrop="1"/>
          </p:cNvPicPr>
          <p:nvPr/>
        </p:nvPicPr>
        <p:blipFill>
          <a:blip r:embed="rId6"/>
          <a:srcRect/>
          <a:stretch>
            <a:fillRect/>
          </a:stretch>
        </p:blipFill>
        <p:spPr bwMode="auto">
          <a:xfrm>
            <a:off x="7867650" y="5257800"/>
            <a:ext cx="1276350" cy="790575"/>
          </a:xfrm>
          <a:prstGeom prst="rect">
            <a:avLst/>
          </a:prstGeom>
          <a:noFill/>
        </p:spPr>
      </p:pic>
      <p:sp>
        <p:nvSpPr>
          <p:cNvPr id="27656" name="WordArt 8"/>
          <p:cNvSpPr>
            <a:spLocks noChangeArrowheads="1" noChangeShapeType="1" noTextEdit="1"/>
          </p:cNvSpPr>
          <p:nvPr/>
        </p:nvSpPr>
        <p:spPr bwMode="auto">
          <a:xfrm>
            <a:off x="914400" y="1371600"/>
            <a:ext cx="5410200" cy="5105400"/>
          </a:xfrm>
          <a:prstGeom prst="rect">
            <a:avLst/>
          </a:prstGeom>
        </p:spPr>
        <p:txBody>
          <a:bodyPr spcFirstLastPara="1" wrap="none" fromWordArt="1">
            <a:prstTxWarp prst="textArchUp">
              <a:avLst>
                <a:gd name="adj" fmla="val 10800000"/>
              </a:avLst>
            </a:prstTxWarp>
          </a:bodyPr>
          <a:lstStyle/>
          <a:p>
            <a:pPr algn="ctr"/>
            <a:r>
              <a:rPr lang="en-US" sz="4400" kern="10">
                <a:ln w="9525">
                  <a:solidFill>
                    <a:srgbClr val="000000"/>
                  </a:solidFill>
                  <a:round/>
                  <a:headEnd/>
                  <a:tailEnd/>
                </a:ln>
                <a:solidFill>
                  <a:srgbClr val="0000FF"/>
                </a:solidFill>
                <a:latin typeface=".VnTimeH"/>
              </a:rPr>
              <a:t>chµo mõng c¸c thÇy c« gi¸o vÒ dù giê</a:t>
            </a:r>
          </a:p>
        </p:txBody>
      </p:sp>
      <p:sp>
        <p:nvSpPr>
          <p:cNvPr id="27661" name="Text Box 13"/>
          <p:cNvSpPr txBox="1">
            <a:spLocks noChangeArrowheads="1"/>
          </p:cNvSpPr>
          <p:nvPr/>
        </p:nvSpPr>
        <p:spPr bwMode="auto">
          <a:xfrm>
            <a:off x="2133600" y="2590800"/>
            <a:ext cx="3657600" cy="2043113"/>
          </a:xfrm>
          <a:prstGeom prst="rect">
            <a:avLst/>
          </a:prstGeom>
          <a:noFill/>
          <a:ln w="9525">
            <a:noFill/>
            <a:miter lim="800000"/>
            <a:headEnd/>
            <a:tailEnd/>
          </a:ln>
          <a:effectLst/>
        </p:spPr>
        <p:txBody>
          <a:bodyPr>
            <a:spAutoFit/>
          </a:bodyPr>
          <a:lstStyle/>
          <a:p>
            <a:pPr>
              <a:spcBef>
                <a:spcPct val="50000"/>
              </a:spcBef>
            </a:pPr>
            <a:r>
              <a:rPr lang="en-US" sz="3200" b="1">
                <a:solidFill>
                  <a:srgbClr val="D60093"/>
                </a:solidFill>
                <a:latin typeface="Times New Roman" pitchFamily="18" charset="0"/>
              </a:rPr>
              <a:t>Môn: Địa lí</a:t>
            </a:r>
          </a:p>
          <a:p>
            <a:pPr>
              <a:spcBef>
                <a:spcPct val="50000"/>
              </a:spcBef>
            </a:pPr>
            <a:r>
              <a:rPr lang="en-US" sz="3200" b="1">
                <a:solidFill>
                  <a:srgbClr val="D60093"/>
                </a:solidFill>
                <a:latin typeface="Times New Roman" pitchFamily="18" charset="0"/>
              </a:rPr>
              <a:t>Lớp : 4</a:t>
            </a:r>
          </a:p>
          <a:p>
            <a:pPr>
              <a:spcBef>
                <a:spcPct val="50000"/>
              </a:spcBef>
            </a:pPr>
            <a:r>
              <a:rPr lang="en-US" sz="3200" b="1">
                <a:solidFill>
                  <a:srgbClr val="D60093"/>
                </a:solidFill>
                <a:latin typeface="Times New Roman" pitchFamily="18" charset="0"/>
              </a:rPr>
              <a:t>Bài: Thủ đô Hà Nội</a:t>
            </a:r>
          </a:p>
        </p:txBody>
      </p:sp>
      <p:pic>
        <p:nvPicPr>
          <p:cNvPr id="27662" name="Picture 14" descr="Keefers_Dividers205"/>
          <p:cNvPicPr>
            <a:picLocks noChangeAspect="1" noChangeArrowheads="1" noCrop="1"/>
          </p:cNvPicPr>
          <p:nvPr/>
        </p:nvPicPr>
        <p:blipFill>
          <a:blip r:embed="rId7"/>
          <a:srcRect/>
          <a:stretch>
            <a:fillRect/>
          </a:stretch>
        </p:blipFill>
        <p:spPr bwMode="auto">
          <a:xfrm>
            <a:off x="2362200" y="0"/>
            <a:ext cx="3771900" cy="1228725"/>
          </a:xfrm>
          <a:prstGeom prst="rect">
            <a:avLst/>
          </a:prstGeom>
          <a:noFill/>
        </p:spPr>
      </p:pic>
      <p:pic>
        <p:nvPicPr>
          <p:cNvPr id="27663" name="Picture 18" descr="C:\Users\NGOCTHANH\Desktop\anh dep\mc_05030402j_j.gif"/>
          <p:cNvPicPr>
            <a:picLocks noChangeAspect="1" noChangeArrowheads="1" noCrop="1"/>
          </p:cNvPicPr>
          <p:nvPr/>
        </p:nvPicPr>
        <p:blipFill>
          <a:blip r:embed="rId8"/>
          <a:srcRect/>
          <a:stretch>
            <a:fillRect/>
          </a:stretch>
        </p:blipFill>
        <p:spPr bwMode="auto">
          <a:xfrm>
            <a:off x="4648200" y="4410075"/>
            <a:ext cx="733425" cy="2447925"/>
          </a:xfrm>
          <a:prstGeom prst="rect">
            <a:avLst/>
          </a:prstGeom>
          <a:noFill/>
          <a:ln w="9525">
            <a:noFill/>
            <a:miter lim="800000"/>
            <a:headEnd/>
            <a:tailEnd/>
          </a:ln>
        </p:spPr>
      </p:pic>
      <p:pic>
        <p:nvPicPr>
          <p:cNvPr id="27664" name="Picture 18" descr="C:\Users\NGOCTHANH\Desktop\anh dep\mc_05030402j_j.gif"/>
          <p:cNvPicPr>
            <a:picLocks noChangeAspect="1" noChangeArrowheads="1" noCrop="1"/>
          </p:cNvPicPr>
          <p:nvPr/>
        </p:nvPicPr>
        <p:blipFill>
          <a:blip r:embed="rId8"/>
          <a:srcRect/>
          <a:stretch>
            <a:fillRect/>
          </a:stretch>
        </p:blipFill>
        <p:spPr bwMode="auto">
          <a:xfrm>
            <a:off x="5181600" y="5410200"/>
            <a:ext cx="733425" cy="1447800"/>
          </a:xfrm>
          <a:prstGeom prst="rect">
            <a:avLst/>
          </a:prstGeom>
          <a:noFill/>
          <a:ln w="9525">
            <a:noFill/>
            <a:miter lim="800000"/>
            <a:headEnd/>
            <a:tailEnd/>
          </a:ln>
        </p:spPr>
      </p:pic>
      <p:pic>
        <p:nvPicPr>
          <p:cNvPr id="27665" name="Picture 18" descr="C:\Users\NGOCTHANH\Desktop\anh dep\mc_05030402j_j.gif"/>
          <p:cNvPicPr>
            <a:picLocks noChangeAspect="1" noChangeArrowheads="1" noCrop="1"/>
          </p:cNvPicPr>
          <p:nvPr/>
        </p:nvPicPr>
        <p:blipFill>
          <a:blip r:embed="rId8"/>
          <a:srcRect/>
          <a:stretch>
            <a:fillRect/>
          </a:stretch>
        </p:blipFill>
        <p:spPr bwMode="auto">
          <a:xfrm>
            <a:off x="5791200" y="5410200"/>
            <a:ext cx="733425" cy="1447800"/>
          </a:xfrm>
          <a:prstGeom prst="rect">
            <a:avLst/>
          </a:prstGeom>
          <a:noFill/>
          <a:ln w="9525">
            <a:noFill/>
            <a:miter lim="800000"/>
            <a:headEnd/>
            <a:tailEnd/>
          </a:ln>
        </p:spPr>
      </p:pic>
      <p:pic>
        <p:nvPicPr>
          <p:cNvPr id="27666" name="Picture 18" descr="C:\Users\NGOCTHANH\Desktop\anh dep\mc_05030402j_j.gif"/>
          <p:cNvPicPr>
            <a:picLocks noChangeAspect="1" noChangeArrowheads="1" noCrop="1"/>
          </p:cNvPicPr>
          <p:nvPr/>
        </p:nvPicPr>
        <p:blipFill>
          <a:blip r:embed="rId8"/>
          <a:srcRect/>
          <a:stretch>
            <a:fillRect/>
          </a:stretch>
        </p:blipFill>
        <p:spPr bwMode="auto">
          <a:xfrm>
            <a:off x="6400800" y="5410200"/>
            <a:ext cx="733425" cy="1447800"/>
          </a:xfrm>
          <a:prstGeom prst="rect">
            <a:avLst/>
          </a:prstGeom>
          <a:noFill/>
          <a:ln w="9525">
            <a:noFill/>
            <a:miter lim="800000"/>
            <a:headEnd/>
            <a:tailEnd/>
          </a:ln>
        </p:spPr>
      </p:pic>
      <p:pic>
        <p:nvPicPr>
          <p:cNvPr id="27667" name="Picture 18" descr="C:\Users\NGOCTHANH\Desktop\anh dep\mc_05030402j_j.gif"/>
          <p:cNvPicPr>
            <a:picLocks noChangeAspect="1" noChangeArrowheads="1" noCrop="1"/>
          </p:cNvPicPr>
          <p:nvPr/>
        </p:nvPicPr>
        <p:blipFill>
          <a:blip r:embed="rId8"/>
          <a:srcRect/>
          <a:stretch>
            <a:fillRect/>
          </a:stretch>
        </p:blipFill>
        <p:spPr bwMode="auto">
          <a:xfrm>
            <a:off x="4114800" y="4410075"/>
            <a:ext cx="733425" cy="2447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withEffect">
                                  <p:stCondLst>
                                    <p:cond delay="0"/>
                                  </p:stCondLst>
                                  <p:childTnLst>
                                    <p:animClr clrSpc="rgb" dir="cw">
                                      <p:cBhvr override="childStyle">
                                        <p:cTn id="6" dur="1500" accel="50000" autoRev="1" fill="hold" tmFilter="0, 0; .33333, 1; 1, 1">
                                          <p:stCondLst>
                                            <p:cond delay="0"/>
                                          </p:stCondLst>
                                        </p:cTn>
                                        <p:tgtEl>
                                          <p:spTgt spid="27650"/>
                                        </p:tgtEl>
                                        <p:attrNameLst>
                                          <p:attrName>style.color</p:attrName>
                                        </p:attrNameLst>
                                      </p:cBhvr>
                                      <p:to>
                                        <a:schemeClr val="accent2"/>
                                      </p:to>
                                    </p:animClr>
                                    <p:animClr clrSpc="rgb" dir="cw">
                                      <p:cBhvr>
                                        <p:cTn id="7" dur="1500" accel="50000" autoRev="1" fill="hold" tmFilter="0, 0; .33333, 1; 1, 1">
                                          <p:stCondLst>
                                            <p:cond delay="0"/>
                                          </p:stCondLst>
                                        </p:cTn>
                                        <p:tgtEl>
                                          <p:spTgt spid="27650"/>
                                        </p:tgtEl>
                                        <p:attrNameLst>
                                          <p:attrName>fillcolor</p:attrName>
                                        </p:attrNameLst>
                                      </p:cBhvr>
                                      <p:to>
                                        <a:schemeClr val="accent2"/>
                                      </p:to>
                                    </p:animClr>
                                    <p:set>
                                      <p:cBhvr>
                                        <p:cTn id="8" dur="3000" fill="hold"/>
                                        <p:tgtEl>
                                          <p:spTgt spid="27650"/>
                                        </p:tgtEl>
                                        <p:attrNameLst>
                                          <p:attrName>fill.type</p:attrName>
                                        </p:attrNameLst>
                                      </p:cBhvr>
                                      <p:to>
                                        <p:strVal val="solid"/>
                                      </p:to>
                                    </p:set>
                                    <p:set>
                                      <p:cBhvr>
                                        <p:cTn id="9" dur="3000" fill="hold"/>
                                        <p:tgtEl>
                                          <p:spTgt spid="27650"/>
                                        </p:tgtEl>
                                        <p:attrNameLst>
                                          <p:attrName>fill.on</p:attrName>
                                        </p:attrNameLst>
                                      </p:cBhvr>
                                      <p:to>
                                        <p:strVal val="true"/>
                                      </p:to>
                                    </p:set>
                                    <p:animScale>
                                      <p:cBhvr>
                                        <p:cTn id="10" dur="1500" accel="50000" autoRev="1" fill="hold" tmFilter="0, 0; .33333, 1; 1, 1">
                                          <p:stCondLst>
                                            <p:cond delay="0"/>
                                          </p:stCondLst>
                                        </p:cTn>
                                        <p:tgtEl>
                                          <p:spTgt spid="27650"/>
                                        </p:tgtEl>
                                      </p:cBhvr>
                                      <p:from x="100000" y="100000"/>
                                      <p:to x="100000" y="140000"/>
                                    </p:animScale>
                                  </p:childTnLst>
                                </p:cTn>
                              </p:par>
                              <p:par>
                                <p:cTn id="11" presetID="12" presetClass="entr" presetSubtype="4" fill="hold" nodeType="withEffect">
                                  <p:stCondLst>
                                    <p:cond delay="0"/>
                                  </p:stCondLst>
                                  <p:childTnLst>
                                    <p:set>
                                      <p:cBhvr>
                                        <p:cTn id="12" dur="1" fill="hold">
                                          <p:stCondLst>
                                            <p:cond delay="0"/>
                                          </p:stCondLst>
                                        </p:cTn>
                                        <p:tgtEl>
                                          <p:spTgt spid="48141"/>
                                        </p:tgtEl>
                                        <p:attrNameLst>
                                          <p:attrName>style.visibility</p:attrName>
                                        </p:attrNameLst>
                                      </p:cBhvr>
                                      <p:to>
                                        <p:strVal val="visible"/>
                                      </p:to>
                                    </p:set>
                                    <p:animEffect transition="in" filter="slide(fromBottom)">
                                      <p:cBhvr>
                                        <p:cTn id="13" dur="500"/>
                                        <p:tgtEl>
                                          <p:spTgt spid="48141"/>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7656"/>
                                        </p:tgtEl>
                                        <p:attrNameLst>
                                          <p:attrName>style.visibility</p:attrName>
                                        </p:attrNameLst>
                                      </p:cBhvr>
                                      <p:to>
                                        <p:strVal val="visible"/>
                                      </p:to>
                                    </p:set>
                                    <p:animEffect transition="in" filter="wedge">
                                      <p:cBhvr>
                                        <p:cTn id="16" dur="2000"/>
                                        <p:tgtEl>
                                          <p:spTgt spid="27656"/>
                                        </p:tgtEl>
                                      </p:cBhvr>
                                    </p:animEffect>
                                  </p:childTnLst>
                                </p:cTn>
                              </p:par>
                              <p:par>
                                <p:cTn id="17" presetID="45" presetClass="entr" presetSubtype="0" fill="hold" grpId="0" nodeType="withEffect">
                                  <p:stCondLst>
                                    <p:cond delay="0"/>
                                  </p:stCondLst>
                                  <p:iterate type="lt">
                                    <p:tmPct val="10000"/>
                                  </p:iterate>
                                  <p:childTnLst>
                                    <p:set>
                                      <p:cBhvr>
                                        <p:cTn id="18" dur="1" fill="hold">
                                          <p:stCondLst>
                                            <p:cond delay="0"/>
                                          </p:stCondLst>
                                        </p:cTn>
                                        <p:tgtEl>
                                          <p:spTgt spid="27661"/>
                                        </p:tgtEl>
                                        <p:attrNameLst>
                                          <p:attrName>style.visibility</p:attrName>
                                        </p:attrNameLst>
                                      </p:cBhvr>
                                      <p:to>
                                        <p:strVal val="visible"/>
                                      </p:to>
                                    </p:set>
                                    <p:animEffect transition="in" filter="fade">
                                      <p:cBhvr>
                                        <p:cTn id="19" dur="2000"/>
                                        <p:tgtEl>
                                          <p:spTgt spid="27661"/>
                                        </p:tgtEl>
                                      </p:cBhvr>
                                    </p:animEffect>
                                    <p:anim calcmode="lin" valueType="num">
                                      <p:cBhvr>
                                        <p:cTn id="20" dur="2000" fill="hold"/>
                                        <p:tgtEl>
                                          <p:spTgt spid="27661"/>
                                        </p:tgtEl>
                                        <p:attrNameLst>
                                          <p:attrName>ppt_w</p:attrName>
                                        </p:attrNameLst>
                                      </p:cBhvr>
                                      <p:tavLst>
                                        <p:tav tm="0" fmla="#ppt_w*sin(2.5*pi*$)">
                                          <p:val>
                                            <p:fltVal val="0"/>
                                          </p:val>
                                        </p:tav>
                                        <p:tav tm="100000">
                                          <p:val>
                                            <p:fltVal val="1"/>
                                          </p:val>
                                        </p:tav>
                                      </p:tavLst>
                                    </p:anim>
                                    <p:anim calcmode="lin" valueType="num">
                                      <p:cBhvr>
                                        <p:cTn id="21" dur="2000" fill="hold"/>
                                        <p:tgtEl>
                                          <p:spTgt spid="27661"/>
                                        </p:tgtEl>
                                        <p:attrNameLst>
                                          <p:attrName>ppt_h</p:attrName>
                                        </p:attrNameLst>
                                      </p:cBhvr>
                                      <p:tavLst>
                                        <p:tav tm="0">
                                          <p:val>
                                            <p:strVal val="#ppt_h"/>
                                          </p:val>
                                        </p:tav>
                                        <p:tav tm="100000">
                                          <p:val>
                                            <p:strVal val="#ppt_h"/>
                                          </p:val>
                                        </p:tav>
                                      </p:tavLst>
                                    </p:anim>
                                  </p:childTnLst>
                                </p:cTn>
                              </p:par>
                              <p:par>
                                <p:cTn id="22" presetID="55" presetClass="entr" presetSubtype="0" fill="hold" grpId="0" nodeType="withEffect">
                                  <p:stCondLst>
                                    <p:cond delay="0"/>
                                  </p:stCondLst>
                                  <p:childTnLst>
                                    <p:set>
                                      <p:cBhvr>
                                        <p:cTn id="23" dur="1" fill="hold">
                                          <p:stCondLst>
                                            <p:cond delay="0"/>
                                          </p:stCondLst>
                                        </p:cTn>
                                        <p:tgtEl>
                                          <p:spTgt spid="27651"/>
                                        </p:tgtEl>
                                        <p:attrNameLst>
                                          <p:attrName>style.visibility</p:attrName>
                                        </p:attrNameLst>
                                      </p:cBhvr>
                                      <p:to>
                                        <p:strVal val="visible"/>
                                      </p:to>
                                    </p:set>
                                    <p:anim calcmode="lin" valueType="num">
                                      <p:cBhvr>
                                        <p:cTn id="24" dur="1000" fill="hold"/>
                                        <p:tgtEl>
                                          <p:spTgt spid="27651"/>
                                        </p:tgtEl>
                                        <p:attrNameLst>
                                          <p:attrName>ppt_w</p:attrName>
                                        </p:attrNameLst>
                                      </p:cBhvr>
                                      <p:tavLst>
                                        <p:tav tm="0">
                                          <p:val>
                                            <p:strVal val="#ppt_w*0.70"/>
                                          </p:val>
                                        </p:tav>
                                        <p:tav tm="100000">
                                          <p:val>
                                            <p:strVal val="#ppt_w"/>
                                          </p:val>
                                        </p:tav>
                                      </p:tavLst>
                                    </p:anim>
                                    <p:anim calcmode="lin" valueType="num">
                                      <p:cBhvr>
                                        <p:cTn id="25" dur="1000" fill="hold"/>
                                        <p:tgtEl>
                                          <p:spTgt spid="27651"/>
                                        </p:tgtEl>
                                        <p:attrNameLst>
                                          <p:attrName>ppt_h</p:attrName>
                                        </p:attrNameLst>
                                      </p:cBhvr>
                                      <p:tavLst>
                                        <p:tav tm="0">
                                          <p:val>
                                            <p:strVal val="#ppt_h"/>
                                          </p:val>
                                        </p:tav>
                                        <p:tav tm="100000">
                                          <p:val>
                                            <p:strVal val="#ppt_h"/>
                                          </p:val>
                                        </p:tav>
                                      </p:tavLst>
                                    </p:anim>
                                    <p:animEffect transition="in" filter="fade">
                                      <p:cBhvr>
                                        <p:cTn id="26"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6" grpId="0" animBg="1"/>
      <p:bldP spid="276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0"/>
            <a:ext cx="9144000" cy="6705600"/>
          </a:xfrm>
          <a:prstGeom prst="rect">
            <a:avLst/>
          </a:prstGeom>
          <a:solidFill>
            <a:schemeClr val="bg1"/>
          </a:solidFill>
          <a:ln w="9525">
            <a:solidFill>
              <a:schemeClr val="folHlink"/>
            </a:solidFill>
            <a:miter lim="800000"/>
            <a:headEnd/>
            <a:tailEnd/>
          </a:ln>
          <a:effectLst/>
        </p:spPr>
        <p:txBody>
          <a:bodyPr wrap="none" anchor="ctr"/>
          <a:lstStyle/>
          <a:p>
            <a:pPr algn="ctr"/>
            <a:endParaRPr lang="en-US">
              <a:latin typeface="Times New Roman" pitchFamily="18" charset="0"/>
            </a:endParaRPr>
          </a:p>
        </p:txBody>
      </p:sp>
      <p:pic>
        <p:nvPicPr>
          <p:cNvPr id="82947" name="Picture 3" descr="Flower-02-june"/>
          <p:cNvPicPr>
            <a:picLocks noChangeAspect="1" noChangeArrowheads="1" noCrop="1"/>
          </p:cNvPicPr>
          <p:nvPr/>
        </p:nvPicPr>
        <p:blipFill>
          <a:blip r:embed="rId2"/>
          <a:srcRect/>
          <a:stretch>
            <a:fillRect/>
          </a:stretch>
        </p:blipFill>
        <p:spPr bwMode="auto">
          <a:xfrm>
            <a:off x="228600" y="4114800"/>
            <a:ext cx="914400" cy="914400"/>
          </a:xfrm>
          <a:prstGeom prst="rect">
            <a:avLst/>
          </a:prstGeom>
          <a:noFill/>
        </p:spPr>
      </p:pic>
      <p:pic>
        <p:nvPicPr>
          <p:cNvPr id="82948" name="Picture 4" descr="Flower-03-june"/>
          <p:cNvPicPr>
            <a:picLocks noChangeAspect="1" noChangeArrowheads="1" noCrop="1"/>
          </p:cNvPicPr>
          <p:nvPr/>
        </p:nvPicPr>
        <p:blipFill>
          <a:blip r:embed="rId3"/>
          <a:srcRect/>
          <a:stretch>
            <a:fillRect/>
          </a:stretch>
        </p:blipFill>
        <p:spPr bwMode="auto">
          <a:xfrm>
            <a:off x="1828800" y="5715000"/>
            <a:ext cx="971550" cy="971550"/>
          </a:xfrm>
          <a:prstGeom prst="rect">
            <a:avLst/>
          </a:prstGeom>
          <a:noFill/>
        </p:spPr>
      </p:pic>
      <p:pic>
        <p:nvPicPr>
          <p:cNvPr id="82949" name="Picture 5" descr="Flower-02-june"/>
          <p:cNvPicPr>
            <a:picLocks noChangeAspect="1" noChangeArrowheads="1" noCrop="1"/>
          </p:cNvPicPr>
          <p:nvPr/>
        </p:nvPicPr>
        <p:blipFill>
          <a:blip r:embed="rId2"/>
          <a:srcRect/>
          <a:stretch>
            <a:fillRect/>
          </a:stretch>
        </p:blipFill>
        <p:spPr bwMode="auto">
          <a:xfrm>
            <a:off x="228600" y="3048000"/>
            <a:ext cx="914400" cy="914400"/>
          </a:xfrm>
          <a:prstGeom prst="rect">
            <a:avLst/>
          </a:prstGeom>
          <a:noFill/>
        </p:spPr>
      </p:pic>
      <p:pic>
        <p:nvPicPr>
          <p:cNvPr id="82950" name="Picture 6" descr="Flower-02-june"/>
          <p:cNvPicPr>
            <a:picLocks noChangeAspect="1" noChangeArrowheads="1" noCrop="1"/>
          </p:cNvPicPr>
          <p:nvPr/>
        </p:nvPicPr>
        <p:blipFill>
          <a:blip r:embed="rId2"/>
          <a:srcRect/>
          <a:stretch>
            <a:fillRect/>
          </a:stretch>
        </p:blipFill>
        <p:spPr bwMode="auto">
          <a:xfrm>
            <a:off x="228600" y="2057400"/>
            <a:ext cx="914400" cy="914400"/>
          </a:xfrm>
          <a:prstGeom prst="rect">
            <a:avLst/>
          </a:prstGeom>
          <a:noFill/>
        </p:spPr>
      </p:pic>
      <p:pic>
        <p:nvPicPr>
          <p:cNvPr id="82951" name="Picture 7" descr="Flower-02-june"/>
          <p:cNvPicPr>
            <a:picLocks noChangeAspect="1" noChangeArrowheads="1" noCrop="1"/>
          </p:cNvPicPr>
          <p:nvPr/>
        </p:nvPicPr>
        <p:blipFill>
          <a:blip r:embed="rId2"/>
          <a:srcRect/>
          <a:stretch>
            <a:fillRect/>
          </a:stretch>
        </p:blipFill>
        <p:spPr bwMode="auto">
          <a:xfrm>
            <a:off x="228600" y="1143000"/>
            <a:ext cx="914400" cy="914400"/>
          </a:xfrm>
          <a:prstGeom prst="rect">
            <a:avLst/>
          </a:prstGeom>
          <a:noFill/>
        </p:spPr>
      </p:pic>
      <p:pic>
        <p:nvPicPr>
          <p:cNvPr id="82952" name="Picture 8" descr="Flower-03-june"/>
          <p:cNvPicPr>
            <a:picLocks noChangeAspect="1" noChangeArrowheads="1" noCrop="1"/>
          </p:cNvPicPr>
          <p:nvPr/>
        </p:nvPicPr>
        <p:blipFill>
          <a:blip r:embed="rId3"/>
          <a:srcRect/>
          <a:stretch>
            <a:fillRect/>
          </a:stretch>
        </p:blipFill>
        <p:spPr bwMode="auto">
          <a:xfrm>
            <a:off x="2819400" y="5715000"/>
            <a:ext cx="971550" cy="971550"/>
          </a:xfrm>
          <a:prstGeom prst="rect">
            <a:avLst/>
          </a:prstGeom>
          <a:noFill/>
        </p:spPr>
      </p:pic>
      <p:pic>
        <p:nvPicPr>
          <p:cNvPr id="82953" name="Picture 9" descr="Flower-03-june"/>
          <p:cNvPicPr>
            <a:picLocks noChangeAspect="1" noChangeArrowheads="1" noCrop="1"/>
          </p:cNvPicPr>
          <p:nvPr/>
        </p:nvPicPr>
        <p:blipFill>
          <a:blip r:embed="rId3"/>
          <a:srcRect/>
          <a:stretch>
            <a:fillRect/>
          </a:stretch>
        </p:blipFill>
        <p:spPr bwMode="auto">
          <a:xfrm>
            <a:off x="3810000" y="5715000"/>
            <a:ext cx="971550" cy="971550"/>
          </a:xfrm>
          <a:prstGeom prst="rect">
            <a:avLst/>
          </a:prstGeom>
          <a:noFill/>
        </p:spPr>
      </p:pic>
      <p:pic>
        <p:nvPicPr>
          <p:cNvPr id="82954" name="Picture 10" descr="Flower-03-june"/>
          <p:cNvPicPr>
            <a:picLocks noChangeAspect="1" noChangeArrowheads="1" noCrop="1"/>
          </p:cNvPicPr>
          <p:nvPr/>
        </p:nvPicPr>
        <p:blipFill>
          <a:blip r:embed="rId3"/>
          <a:srcRect/>
          <a:stretch>
            <a:fillRect/>
          </a:stretch>
        </p:blipFill>
        <p:spPr bwMode="auto">
          <a:xfrm>
            <a:off x="4800600" y="5715000"/>
            <a:ext cx="971550" cy="971550"/>
          </a:xfrm>
          <a:prstGeom prst="rect">
            <a:avLst/>
          </a:prstGeom>
          <a:noFill/>
        </p:spPr>
      </p:pic>
      <p:pic>
        <p:nvPicPr>
          <p:cNvPr id="82955" name="Picture 11" descr="Flower-03-june"/>
          <p:cNvPicPr>
            <a:picLocks noChangeAspect="1" noChangeArrowheads="1" noCrop="1"/>
          </p:cNvPicPr>
          <p:nvPr/>
        </p:nvPicPr>
        <p:blipFill>
          <a:blip r:embed="rId3"/>
          <a:srcRect/>
          <a:stretch>
            <a:fillRect/>
          </a:stretch>
        </p:blipFill>
        <p:spPr bwMode="auto">
          <a:xfrm>
            <a:off x="5715000" y="5715000"/>
            <a:ext cx="971550" cy="971550"/>
          </a:xfrm>
          <a:prstGeom prst="rect">
            <a:avLst/>
          </a:prstGeom>
          <a:noFill/>
        </p:spPr>
      </p:pic>
      <p:pic>
        <p:nvPicPr>
          <p:cNvPr id="82956" name="Picture 12" descr="Flower-03-june"/>
          <p:cNvPicPr>
            <a:picLocks noChangeAspect="1" noChangeArrowheads="1" noCrop="1"/>
          </p:cNvPicPr>
          <p:nvPr/>
        </p:nvPicPr>
        <p:blipFill>
          <a:blip r:embed="rId3"/>
          <a:srcRect/>
          <a:stretch>
            <a:fillRect/>
          </a:stretch>
        </p:blipFill>
        <p:spPr bwMode="auto">
          <a:xfrm>
            <a:off x="6705600" y="5715000"/>
            <a:ext cx="971550" cy="971550"/>
          </a:xfrm>
          <a:prstGeom prst="rect">
            <a:avLst/>
          </a:prstGeom>
          <a:noFill/>
        </p:spPr>
      </p:pic>
      <p:pic>
        <p:nvPicPr>
          <p:cNvPr id="82957" name="Picture 13" descr="Tweety-01-june"/>
          <p:cNvPicPr>
            <a:picLocks noChangeAspect="1" noChangeArrowheads="1" noCrop="1"/>
          </p:cNvPicPr>
          <p:nvPr/>
        </p:nvPicPr>
        <p:blipFill>
          <a:blip r:embed="rId4"/>
          <a:srcRect/>
          <a:stretch>
            <a:fillRect/>
          </a:stretch>
        </p:blipFill>
        <p:spPr bwMode="auto">
          <a:xfrm>
            <a:off x="7620000" y="5381625"/>
            <a:ext cx="1524000" cy="1476375"/>
          </a:xfrm>
          <a:prstGeom prst="rect">
            <a:avLst/>
          </a:prstGeom>
          <a:noFill/>
        </p:spPr>
      </p:pic>
      <p:pic>
        <p:nvPicPr>
          <p:cNvPr id="82958" name="Picture 14" descr="Flower-02-june"/>
          <p:cNvPicPr>
            <a:picLocks noChangeAspect="1" noChangeArrowheads="1" noCrop="1"/>
          </p:cNvPicPr>
          <p:nvPr/>
        </p:nvPicPr>
        <p:blipFill>
          <a:blip r:embed="rId2"/>
          <a:srcRect/>
          <a:stretch>
            <a:fillRect/>
          </a:stretch>
        </p:blipFill>
        <p:spPr bwMode="auto">
          <a:xfrm>
            <a:off x="381000" y="304800"/>
            <a:ext cx="914400" cy="914400"/>
          </a:xfrm>
          <a:prstGeom prst="rect">
            <a:avLst/>
          </a:prstGeom>
          <a:noFill/>
        </p:spPr>
      </p:pic>
      <p:pic>
        <p:nvPicPr>
          <p:cNvPr id="82959" name="Picture 20" descr="spring-smiley-1"/>
          <p:cNvPicPr>
            <a:picLocks noChangeAspect="1" noChangeArrowheads="1" noCrop="1"/>
          </p:cNvPicPr>
          <p:nvPr/>
        </p:nvPicPr>
        <p:blipFill>
          <a:blip r:embed="rId5"/>
          <a:srcRect/>
          <a:stretch>
            <a:fillRect/>
          </a:stretch>
        </p:blipFill>
        <p:spPr bwMode="auto">
          <a:xfrm>
            <a:off x="7543800" y="0"/>
            <a:ext cx="1600200" cy="1524000"/>
          </a:xfrm>
          <a:prstGeom prst="rect">
            <a:avLst/>
          </a:prstGeom>
          <a:noFill/>
          <a:ln w="9525">
            <a:noFill/>
            <a:miter lim="800000"/>
            <a:headEnd/>
            <a:tailEnd/>
          </a:ln>
        </p:spPr>
      </p:pic>
      <p:pic>
        <p:nvPicPr>
          <p:cNvPr id="82961" name="Picture 17" descr="bear"/>
          <p:cNvPicPr>
            <a:picLocks noChangeAspect="1" noChangeArrowheads="1" noCrop="1"/>
          </p:cNvPicPr>
          <p:nvPr/>
        </p:nvPicPr>
        <p:blipFill>
          <a:blip r:embed="rId6"/>
          <a:srcRect/>
          <a:stretch>
            <a:fillRect/>
          </a:stretch>
        </p:blipFill>
        <p:spPr bwMode="auto">
          <a:xfrm rot="-189185">
            <a:off x="31750" y="5186363"/>
            <a:ext cx="1720850" cy="1674812"/>
          </a:xfrm>
          <a:prstGeom prst="rect">
            <a:avLst/>
          </a:prstGeom>
          <a:noFill/>
        </p:spPr>
      </p:pic>
      <p:pic>
        <p:nvPicPr>
          <p:cNvPr id="82962" name="Picture 18" descr="4898DBC5BEA843B582E10C5800F24FAB"/>
          <p:cNvPicPr>
            <a:picLocks noChangeAspect="1" noChangeArrowheads="1" noCrop="1"/>
          </p:cNvPicPr>
          <p:nvPr/>
        </p:nvPicPr>
        <p:blipFill>
          <a:blip r:embed="rId7"/>
          <a:srcRect/>
          <a:stretch>
            <a:fillRect/>
          </a:stretch>
        </p:blipFill>
        <p:spPr bwMode="auto">
          <a:xfrm>
            <a:off x="7772400" y="1752600"/>
            <a:ext cx="1371600" cy="3657600"/>
          </a:xfrm>
          <a:prstGeom prst="rect">
            <a:avLst/>
          </a:prstGeom>
          <a:noFill/>
        </p:spPr>
      </p:pic>
      <p:pic>
        <p:nvPicPr>
          <p:cNvPr id="82963" name="Picture 19" descr="Keefers_Dividers205"/>
          <p:cNvPicPr>
            <a:picLocks noChangeAspect="1" noChangeArrowheads="1" noCrop="1"/>
          </p:cNvPicPr>
          <p:nvPr/>
        </p:nvPicPr>
        <p:blipFill>
          <a:blip r:embed="rId8"/>
          <a:srcRect/>
          <a:stretch>
            <a:fillRect/>
          </a:stretch>
        </p:blipFill>
        <p:spPr bwMode="auto">
          <a:xfrm>
            <a:off x="914400" y="0"/>
            <a:ext cx="3771900" cy="1228725"/>
          </a:xfrm>
          <a:prstGeom prst="rect">
            <a:avLst/>
          </a:prstGeom>
          <a:noFill/>
        </p:spPr>
      </p:pic>
      <p:pic>
        <p:nvPicPr>
          <p:cNvPr id="82964" name="Picture 20" descr="Keefers_Dividers205"/>
          <p:cNvPicPr>
            <a:picLocks noChangeAspect="1" noChangeArrowheads="1" noCrop="1"/>
          </p:cNvPicPr>
          <p:nvPr/>
        </p:nvPicPr>
        <p:blipFill>
          <a:blip r:embed="rId8"/>
          <a:srcRect/>
          <a:stretch>
            <a:fillRect/>
          </a:stretch>
        </p:blipFill>
        <p:spPr bwMode="auto">
          <a:xfrm>
            <a:off x="4038600" y="0"/>
            <a:ext cx="3771900" cy="1228725"/>
          </a:xfrm>
          <a:prstGeom prst="rect">
            <a:avLst/>
          </a:prstGeom>
          <a:noFill/>
        </p:spPr>
      </p:pic>
      <p:sp>
        <p:nvSpPr>
          <p:cNvPr id="82965" name="WordArt 21"/>
          <p:cNvSpPr>
            <a:spLocks noChangeArrowheads="1" noChangeShapeType="1" noTextEdit="1"/>
          </p:cNvSpPr>
          <p:nvPr/>
        </p:nvSpPr>
        <p:spPr bwMode="auto">
          <a:xfrm>
            <a:off x="1676400" y="2209800"/>
            <a:ext cx="5715000" cy="1447800"/>
          </a:xfrm>
          <a:prstGeom prst="rect">
            <a:avLst/>
          </a:prstGeom>
        </p:spPr>
        <p:txBody>
          <a:bodyPr spcFirstLastPara="1" wrap="none" fromWordArt="1">
            <a:prstTxWarp prst="textArchUp">
              <a:avLst>
                <a:gd name="adj" fmla="val 1080000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TRÒ CHƠI</a:t>
            </a: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endParaRPr>
          </a:p>
        </p:txBody>
      </p:sp>
      <p:sp>
        <p:nvSpPr>
          <p:cNvPr id="82966" name="WordArt 22"/>
          <p:cNvSpPr>
            <a:spLocks noChangeArrowheads="1" noChangeShapeType="1" noTextEdit="1"/>
          </p:cNvSpPr>
          <p:nvPr/>
        </p:nvSpPr>
        <p:spPr bwMode="auto">
          <a:xfrm>
            <a:off x="1371600" y="3733800"/>
            <a:ext cx="6477000" cy="1524000"/>
          </a:xfrm>
          <a:prstGeom prst="rect">
            <a:avLst/>
          </a:prstGeom>
        </p:spPr>
        <p:txBody>
          <a:bodyPr wrap="none" fromWordArt="1">
            <a:prstTxWarp prst="textPlain">
              <a:avLst>
                <a:gd name="adj" fmla="val 50000"/>
              </a:avLst>
            </a:prstTxWarp>
          </a:bodyPr>
          <a:lstStyle/>
          <a:p>
            <a:pPr algn="ctr"/>
            <a:r>
              <a:rPr lang="en-US" sz="3600" kern="10">
                <a:ln w="12700">
                  <a:solidFill>
                    <a:srgbClr val="CC0066"/>
                  </a:solidFill>
                  <a:round/>
                  <a:headEnd/>
                  <a:tailEnd/>
                </a:ln>
                <a:solidFill>
                  <a:srgbClr val="B2B2B2">
                    <a:alpha val="50000"/>
                  </a:srgbClr>
                </a:solidFill>
                <a:effectLst>
                  <a:outerShdw dist="45791" dir="2021404" algn="ctr" rotWithShape="0">
                    <a:srgbClr val="9999FF"/>
                  </a:outerShdw>
                </a:effectLst>
                <a:latin typeface="Times New Roman"/>
                <a:cs typeface="Times New Roman"/>
              </a:rPr>
              <a:t>ĐUỔI HÌNH BẮT CHỮ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965"/>
                                        </p:tgtEl>
                                        <p:attrNameLst>
                                          <p:attrName>style.visibility</p:attrName>
                                        </p:attrNameLst>
                                      </p:cBhvr>
                                      <p:to>
                                        <p:strVal val="visible"/>
                                      </p:to>
                                    </p:set>
                                    <p:animEffect transition="in" filter="randombar(horizontal)">
                                      <p:cBhvr>
                                        <p:cTn id="7" dur="500"/>
                                        <p:tgtEl>
                                          <p:spTgt spid="82965"/>
                                        </p:tgtEl>
                                      </p:cBhvr>
                                    </p:animEffect>
                                  </p:childTnLst>
                                </p:cTn>
                              </p:par>
                            </p:childTnLst>
                          </p:cTn>
                        </p:par>
                        <p:par>
                          <p:cTn id="8" fill="hold">
                            <p:stCondLst>
                              <p:cond delay="500"/>
                            </p:stCondLst>
                            <p:childTnLst>
                              <p:par>
                                <p:cTn id="9" presetID="21" presetClass="emph" presetSubtype="0" fill="hold" grpId="1" nodeType="afterEffect">
                                  <p:stCondLst>
                                    <p:cond delay="0"/>
                                  </p:stCondLst>
                                  <p:childTnLst>
                                    <p:animClr clrSpc="hsl" dir="cw">
                                      <p:cBhvr override="childStyle">
                                        <p:cTn id="10" dur="500" fill="hold"/>
                                        <p:tgtEl>
                                          <p:spTgt spid="82965"/>
                                        </p:tgtEl>
                                        <p:attrNameLst>
                                          <p:attrName>style.color</p:attrName>
                                        </p:attrNameLst>
                                      </p:cBhvr>
                                      <p:by>
                                        <p:hsl h="7200000" s="0" l="0"/>
                                      </p:by>
                                    </p:animClr>
                                    <p:animClr clrSpc="hsl" dir="cw">
                                      <p:cBhvr>
                                        <p:cTn id="11" dur="500" fill="hold"/>
                                        <p:tgtEl>
                                          <p:spTgt spid="82965"/>
                                        </p:tgtEl>
                                        <p:attrNameLst>
                                          <p:attrName>fillcolor</p:attrName>
                                        </p:attrNameLst>
                                      </p:cBhvr>
                                      <p:by>
                                        <p:hsl h="7200000" s="0" l="0"/>
                                      </p:by>
                                    </p:animClr>
                                    <p:animClr clrSpc="hsl" dir="cw">
                                      <p:cBhvr>
                                        <p:cTn id="12" dur="500" fill="hold"/>
                                        <p:tgtEl>
                                          <p:spTgt spid="82965"/>
                                        </p:tgtEl>
                                        <p:attrNameLst>
                                          <p:attrName>stroke.color</p:attrName>
                                        </p:attrNameLst>
                                      </p:cBhvr>
                                      <p:by>
                                        <p:hsl h="7200000" s="0" l="0"/>
                                      </p:by>
                                    </p:animClr>
                                    <p:set>
                                      <p:cBhvr>
                                        <p:cTn id="13" dur="500" fill="hold"/>
                                        <p:tgtEl>
                                          <p:spTgt spid="82965"/>
                                        </p:tgtEl>
                                        <p:attrNameLst>
                                          <p:attrName>fill.type</p:attrName>
                                        </p:attrNameLst>
                                      </p:cBhvr>
                                      <p:to>
                                        <p:strVal val="solid"/>
                                      </p:to>
                                    </p:se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82966"/>
                                        </p:tgtEl>
                                        <p:attrNameLst>
                                          <p:attrName>style.visibility</p:attrName>
                                        </p:attrNameLst>
                                      </p:cBhvr>
                                      <p:to>
                                        <p:strVal val="visible"/>
                                      </p:to>
                                    </p:set>
                                    <p:anim calcmode="lin" valueType="num">
                                      <p:cBhvr>
                                        <p:cTn id="17" dur="1000" fill="hold"/>
                                        <p:tgtEl>
                                          <p:spTgt spid="82966"/>
                                        </p:tgtEl>
                                        <p:attrNameLst>
                                          <p:attrName>ppt_w</p:attrName>
                                        </p:attrNameLst>
                                      </p:cBhvr>
                                      <p:tavLst>
                                        <p:tav tm="0">
                                          <p:val>
                                            <p:strVal val="#ppt_w*0.70"/>
                                          </p:val>
                                        </p:tav>
                                        <p:tav tm="100000">
                                          <p:val>
                                            <p:strVal val="#ppt_w"/>
                                          </p:val>
                                        </p:tav>
                                      </p:tavLst>
                                    </p:anim>
                                    <p:anim calcmode="lin" valueType="num">
                                      <p:cBhvr>
                                        <p:cTn id="18" dur="1000" fill="hold"/>
                                        <p:tgtEl>
                                          <p:spTgt spid="82966"/>
                                        </p:tgtEl>
                                        <p:attrNameLst>
                                          <p:attrName>ppt_h</p:attrName>
                                        </p:attrNameLst>
                                      </p:cBhvr>
                                      <p:tavLst>
                                        <p:tav tm="0">
                                          <p:val>
                                            <p:strVal val="#ppt_h"/>
                                          </p:val>
                                        </p:tav>
                                        <p:tav tm="100000">
                                          <p:val>
                                            <p:strVal val="#ppt_h"/>
                                          </p:val>
                                        </p:tav>
                                      </p:tavLst>
                                    </p:anim>
                                    <p:animEffect transition="in" filter="fade">
                                      <p:cBhvr>
                                        <p:cTn id="19" dur="1000"/>
                                        <p:tgtEl>
                                          <p:spTgt spid="82966"/>
                                        </p:tgtEl>
                                      </p:cBhvr>
                                    </p:animEffect>
                                  </p:childTnLst>
                                </p:cTn>
                              </p:par>
                            </p:childTnLst>
                          </p:cTn>
                        </p:par>
                        <p:par>
                          <p:cTn id="20" fill="hold">
                            <p:stCondLst>
                              <p:cond delay="2000"/>
                            </p:stCondLst>
                            <p:childTnLst>
                              <p:par>
                                <p:cTn id="21" presetID="33" presetClass="emph" presetSubtype="0" fill="remove" grpId="1" nodeType="afterEffect">
                                  <p:stCondLst>
                                    <p:cond delay="0"/>
                                  </p:stCondLst>
                                  <p:childTnLst>
                                    <p:animClr clrSpc="rgb" dir="cw">
                                      <p:cBhvr override="childStyle">
                                        <p:cTn id="22" dur="1500" accel="50000" autoRev="1" fill="hold" tmFilter="0, 0; .33333, 1; 1, 1">
                                          <p:stCondLst>
                                            <p:cond delay="0"/>
                                          </p:stCondLst>
                                        </p:cTn>
                                        <p:tgtEl>
                                          <p:spTgt spid="82966"/>
                                        </p:tgtEl>
                                        <p:attrNameLst>
                                          <p:attrName>style.color</p:attrName>
                                        </p:attrNameLst>
                                      </p:cBhvr>
                                      <p:to>
                                        <a:schemeClr val="accent2"/>
                                      </p:to>
                                    </p:animClr>
                                    <p:animClr clrSpc="rgb" dir="cw">
                                      <p:cBhvr>
                                        <p:cTn id="23" dur="1500" accel="50000" autoRev="1" fill="hold" tmFilter="0, 0; .33333, 1; 1, 1">
                                          <p:stCondLst>
                                            <p:cond delay="0"/>
                                          </p:stCondLst>
                                        </p:cTn>
                                        <p:tgtEl>
                                          <p:spTgt spid="82966"/>
                                        </p:tgtEl>
                                        <p:attrNameLst>
                                          <p:attrName>fillcolor</p:attrName>
                                        </p:attrNameLst>
                                      </p:cBhvr>
                                      <p:to>
                                        <a:schemeClr val="accent2"/>
                                      </p:to>
                                    </p:animClr>
                                    <p:set>
                                      <p:cBhvr>
                                        <p:cTn id="24" dur="3000" fill="hold"/>
                                        <p:tgtEl>
                                          <p:spTgt spid="82966"/>
                                        </p:tgtEl>
                                        <p:attrNameLst>
                                          <p:attrName>fill.type</p:attrName>
                                        </p:attrNameLst>
                                      </p:cBhvr>
                                      <p:to>
                                        <p:strVal val="solid"/>
                                      </p:to>
                                    </p:set>
                                    <p:set>
                                      <p:cBhvr>
                                        <p:cTn id="25" dur="3000" fill="hold"/>
                                        <p:tgtEl>
                                          <p:spTgt spid="82966"/>
                                        </p:tgtEl>
                                        <p:attrNameLst>
                                          <p:attrName>fill.on</p:attrName>
                                        </p:attrNameLst>
                                      </p:cBhvr>
                                      <p:to>
                                        <p:strVal val="true"/>
                                      </p:to>
                                    </p:set>
                                    <p:animScale>
                                      <p:cBhvr>
                                        <p:cTn id="26" dur="1500" accel="50000" autoRev="1" fill="hold" tmFilter="0, 0; .33333, 1; 1, 1">
                                          <p:stCondLst>
                                            <p:cond delay="0"/>
                                          </p:stCondLst>
                                        </p:cTn>
                                        <p:tgtEl>
                                          <p:spTgt spid="8296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animBg="1"/>
      <p:bldP spid="82965" grpId="1" animBg="1"/>
      <p:bldP spid="82966" grpId="0" animBg="1"/>
      <p:bldP spid="8296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IMG_0344"/>
          <p:cNvPicPr>
            <a:picLocks noChangeAspect="1" noChangeArrowheads="1"/>
          </p:cNvPicPr>
          <p:nvPr/>
        </p:nvPicPr>
        <p:blipFill>
          <a:blip r:embed="rId2"/>
          <a:srcRect/>
          <a:stretch>
            <a:fillRect/>
          </a:stretch>
        </p:blipFill>
        <p:spPr bwMode="auto">
          <a:xfrm>
            <a:off x="0" y="0"/>
            <a:ext cx="9144000" cy="5867400"/>
          </a:xfrm>
          <a:prstGeom prst="rect">
            <a:avLst/>
          </a:prstGeom>
          <a:noFill/>
        </p:spPr>
      </p:pic>
      <p:sp>
        <p:nvSpPr>
          <p:cNvPr id="4102" name="Text Box 6"/>
          <p:cNvSpPr txBox="1">
            <a:spLocks noChangeArrowheads="1"/>
          </p:cNvSpPr>
          <p:nvPr/>
        </p:nvSpPr>
        <p:spPr bwMode="auto">
          <a:xfrm>
            <a:off x="1066800" y="6019800"/>
            <a:ext cx="6858000" cy="519113"/>
          </a:xfrm>
          <a:prstGeom prst="rect">
            <a:avLst/>
          </a:prstGeom>
          <a:solidFill>
            <a:srgbClr val="CCECFF"/>
          </a:solidFill>
          <a:ln w="9525">
            <a:noFill/>
            <a:miter lim="800000"/>
            <a:headEnd/>
            <a:tailEnd/>
          </a:ln>
          <a:effectLst/>
        </p:spPr>
        <p:txBody>
          <a:bodyPr>
            <a:spAutoFit/>
          </a:bodyPr>
          <a:lstStyle/>
          <a:p>
            <a:pPr algn="ctr">
              <a:spcBef>
                <a:spcPct val="50000"/>
              </a:spcBef>
            </a:pPr>
            <a:r>
              <a:rPr lang="en-US" sz="2800" b="1">
                <a:solidFill>
                  <a:srgbClr val="CC0066"/>
                </a:solidFill>
                <a:latin typeface="Times New Roman" pitchFamily="18" charset="0"/>
              </a:rPr>
              <a:t>Hồ Hoàn Kiếm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trips(downLeft)">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edge">
                                      <p:cBhvr>
                                        <p:cTn id="12"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pco1"/>
          <p:cNvPicPr>
            <a:picLocks noChangeAspect="1" noChangeArrowheads="1"/>
          </p:cNvPicPr>
          <p:nvPr/>
        </p:nvPicPr>
        <p:blipFill>
          <a:blip r:embed="rId2"/>
          <a:srcRect/>
          <a:stretch>
            <a:fillRect/>
          </a:stretch>
        </p:blipFill>
        <p:spPr bwMode="auto">
          <a:xfrm>
            <a:off x="0" y="0"/>
            <a:ext cx="9144000" cy="6248400"/>
          </a:xfrm>
          <a:prstGeom prst="rect">
            <a:avLst/>
          </a:prstGeom>
          <a:noFill/>
        </p:spPr>
      </p:pic>
      <p:sp>
        <p:nvSpPr>
          <p:cNvPr id="5128" name="Text Box 8"/>
          <p:cNvSpPr txBox="1">
            <a:spLocks noChangeArrowheads="1"/>
          </p:cNvSpPr>
          <p:nvPr/>
        </p:nvSpPr>
        <p:spPr bwMode="auto">
          <a:xfrm>
            <a:off x="1066800" y="6338888"/>
            <a:ext cx="6858000" cy="519112"/>
          </a:xfrm>
          <a:prstGeom prst="rect">
            <a:avLst/>
          </a:prstGeom>
          <a:solidFill>
            <a:srgbClr val="CCECFF"/>
          </a:solidFill>
          <a:ln w="9525">
            <a:noFill/>
            <a:miter lim="800000"/>
            <a:headEnd/>
            <a:tailEnd/>
          </a:ln>
          <a:effectLst/>
        </p:spPr>
        <p:txBody>
          <a:bodyPr>
            <a:spAutoFit/>
          </a:bodyPr>
          <a:lstStyle/>
          <a:p>
            <a:pPr algn="ctr">
              <a:spcBef>
                <a:spcPct val="50000"/>
              </a:spcBef>
            </a:pPr>
            <a:r>
              <a:rPr lang="en-US" sz="2800" b="1">
                <a:solidFill>
                  <a:srgbClr val="CC0066"/>
                </a:solidFill>
                <a:latin typeface="Times New Roman" pitchFamily="18" charset="0"/>
              </a:rPr>
              <a:t>Phố cổ Hà Nội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edge">
                                      <p:cBhvr>
                                        <p:cTn id="7" dur="20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arn(inHorizontal)">
                                      <p:cBhvr>
                                        <p:cTn id="1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20"/>
          <p:cNvPicPr>
            <a:picLocks noChangeAspect="1" noChangeArrowheads="1"/>
          </p:cNvPicPr>
          <p:nvPr/>
        </p:nvPicPr>
        <p:blipFill>
          <a:blip r:embed="rId2"/>
          <a:srcRect/>
          <a:stretch>
            <a:fillRect/>
          </a:stretch>
        </p:blipFill>
        <p:spPr bwMode="auto">
          <a:xfrm>
            <a:off x="0" y="0"/>
            <a:ext cx="9144000" cy="6248400"/>
          </a:xfrm>
          <a:prstGeom prst="rect">
            <a:avLst/>
          </a:prstGeom>
          <a:noFill/>
        </p:spPr>
      </p:pic>
      <p:sp>
        <p:nvSpPr>
          <p:cNvPr id="6150" name="Text Box 6"/>
          <p:cNvSpPr txBox="1">
            <a:spLocks noChangeArrowheads="1"/>
          </p:cNvSpPr>
          <p:nvPr/>
        </p:nvSpPr>
        <p:spPr bwMode="auto">
          <a:xfrm>
            <a:off x="1066800" y="6338888"/>
            <a:ext cx="6858000" cy="519112"/>
          </a:xfrm>
          <a:prstGeom prst="rect">
            <a:avLst/>
          </a:prstGeom>
          <a:solidFill>
            <a:srgbClr val="CCECFF"/>
          </a:solidFill>
          <a:ln w="9525">
            <a:noFill/>
            <a:miter lim="800000"/>
            <a:headEnd/>
            <a:tailEnd/>
          </a:ln>
          <a:effectLst/>
        </p:spPr>
        <p:txBody>
          <a:bodyPr>
            <a:spAutoFit/>
          </a:bodyPr>
          <a:lstStyle/>
          <a:p>
            <a:pPr algn="ctr">
              <a:spcBef>
                <a:spcPct val="50000"/>
              </a:spcBef>
            </a:pPr>
            <a:r>
              <a:rPr lang="en-US" sz="2800" b="1">
                <a:solidFill>
                  <a:srgbClr val="CC0066"/>
                </a:solidFill>
                <a:latin typeface="Times New Roman" pitchFamily="18" charset="0"/>
              </a:rPr>
              <a:t>Nhà sàn Bác Hồ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strips(downLeft)">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Thumbnails22372013083734"/>
          <p:cNvPicPr>
            <a:picLocks noChangeAspect="1" noChangeArrowheads="1"/>
          </p:cNvPicPr>
          <p:nvPr/>
        </p:nvPicPr>
        <p:blipFill>
          <a:blip r:embed="rId2"/>
          <a:srcRect/>
          <a:stretch>
            <a:fillRect/>
          </a:stretch>
        </p:blipFill>
        <p:spPr bwMode="auto">
          <a:xfrm>
            <a:off x="0" y="0"/>
            <a:ext cx="9144000" cy="6248400"/>
          </a:xfrm>
          <a:prstGeom prst="rect">
            <a:avLst/>
          </a:prstGeom>
          <a:noFill/>
        </p:spPr>
      </p:pic>
      <p:sp>
        <p:nvSpPr>
          <p:cNvPr id="7176" name="Text Box 8"/>
          <p:cNvSpPr txBox="1">
            <a:spLocks noChangeArrowheads="1"/>
          </p:cNvSpPr>
          <p:nvPr/>
        </p:nvSpPr>
        <p:spPr bwMode="auto">
          <a:xfrm>
            <a:off x="838200" y="6338888"/>
            <a:ext cx="6858000" cy="519112"/>
          </a:xfrm>
          <a:prstGeom prst="rect">
            <a:avLst/>
          </a:prstGeom>
          <a:solidFill>
            <a:srgbClr val="CCECFF"/>
          </a:solidFill>
          <a:ln w="9525">
            <a:noFill/>
            <a:miter lim="800000"/>
            <a:headEnd/>
            <a:tailEnd/>
          </a:ln>
          <a:effectLst/>
        </p:spPr>
        <p:txBody>
          <a:bodyPr>
            <a:spAutoFit/>
          </a:bodyPr>
          <a:lstStyle/>
          <a:p>
            <a:pPr algn="ctr">
              <a:spcBef>
                <a:spcPct val="50000"/>
              </a:spcBef>
            </a:pPr>
            <a:r>
              <a:rPr lang="en-US" sz="2800" b="1">
                <a:solidFill>
                  <a:srgbClr val="CC0066"/>
                </a:solidFill>
                <a:latin typeface="Times New Roman" pitchFamily="18" charset="0"/>
              </a:rPr>
              <a:t>Văn miếu Quốc Tử Giám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 to="" calcmode="lin" valueType="num">
                                      <p:cBhvr>
                                        <p:cTn id="7" dur="1" fill="hold"/>
                                        <p:tgtEl>
                                          <p:spTgt spid="717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edge">
                                      <p:cBhvr>
                                        <p:cTn id="12"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ImageView"/>
          <p:cNvPicPr>
            <a:picLocks noChangeAspect="1" noChangeArrowheads="1"/>
          </p:cNvPicPr>
          <p:nvPr/>
        </p:nvPicPr>
        <p:blipFill>
          <a:blip r:embed="rId2"/>
          <a:srcRect/>
          <a:stretch>
            <a:fillRect/>
          </a:stretch>
        </p:blipFill>
        <p:spPr bwMode="auto">
          <a:xfrm>
            <a:off x="0" y="0"/>
            <a:ext cx="9144000" cy="6324600"/>
          </a:xfrm>
          <a:prstGeom prst="rect">
            <a:avLst/>
          </a:prstGeom>
          <a:noFill/>
        </p:spPr>
      </p:pic>
      <p:sp>
        <p:nvSpPr>
          <p:cNvPr id="8198" name="Text Box 6"/>
          <p:cNvSpPr txBox="1">
            <a:spLocks noChangeArrowheads="1"/>
          </p:cNvSpPr>
          <p:nvPr/>
        </p:nvSpPr>
        <p:spPr bwMode="auto">
          <a:xfrm>
            <a:off x="838200" y="6338888"/>
            <a:ext cx="6858000" cy="519112"/>
          </a:xfrm>
          <a:prstGeom prst="rect">
            <a:avLst/>
          </a:prstGeom>
          <a:solidFill>
            <a:srgbClr val="CCECFF"/>
          </a:solidFill>
          <a:ln w="9525">
            <a:noFill/>
            <a:miter lim="800000"/>
            <a:headEnd/>
            <a:tailEnd/>
          </a:ln>
          <a:effectLst/>
        </p:spPr>
        <p:txBody>
          <a:bodyPr>
            <a:spAutoFit/>
          </a:bodyPr>
          <a:lstStyle/>
          <a:p>
            <a:pPr algn="ctr">
              <a:spcBef>
                <a:spcPct val="50000"/>
              </a:spcBef>
            </a:pPr>
            <a:r>
              <a:rPr lang="en-US" sz="2800" b="1">
                <a:solidFill>
                  <a:srgbClr val="CC0066"/>
                </a:solidFill>
                <a:latin typeface="Times New Roman" pitchFamily="18" charset="0"/>
              </a:rPr>
              <a:t>Chợ Đồng Xuân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edge">
                                      <p:cBhvr>
                                        <p:cTn id="7" dur="20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edge">
                                      <p:cBhvr>
                                        <p:cTn id="12"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492e07dd_002607%20ngoc%20son"/>
          <p:cNvPicPr>
            <a:picLocks noChangeAspect="1" noChangeArrowheads="1"/>
          </p:cNvPicPr>
          <p:nvPr/>
        </p:nvPicPr>
        <p:blipFill>
          <a:blip r:embed="rId2"/>
          <a:srcRect/>
          <a:stretch>
            <a:fillRect/>
          </a:stretch>
        </p:blipFill>
        <p:spPr bwMode="auto">
          <a:xfrm>
            <a:off x="0" y="0"/>
            <a:ext cx="9144000" cy="6248400"/>
          </a:xfrm>
          <a:prstGeom prst="rect">
            <a:avLst/>
          </a:prstGeom>
          <a:noFill/>
        </p:spPr>
      </p:pic>
      <p:sp>
        <p:nvSpPr>
          <p:cNvPr id="9222" name="Text Box 6"/>
          <p:cNvSpPr txBox="1">
            <a:spLocks noChangeArrowheads="1"/>
          </p:cNvSpPr>
          <p:nvPr/>
        </p:nvSpPr>
        <p:spPr bwMode="auto">
          <a:xfrm>
            <a:off x="838200" y="6338888"/>
            <a:ext cx="6858000" cy="519112"/>
          </a:xfrm>
          <a:prstGeom prst="rect">
            <a:avLst/>
          </a:prstGeom>
          <a:solidFill>
            <a:srgbClr val="CCECFF"/>
          </a:solidFill>
          <a:ln w="9525">
            <a:noFill/>
            <a:miter lim="800000"/>
            <a:headEnd/>
            <a:tailEnd/>
          </a:ln>
          <a:effectLst/>
        </p:spPr>
        <p:txBody>
          <a:bodyPr>
            <a:spAutoFit/>
          </a:bodyPr>
          <a:lstStyle/>
          <a:p>
            <a:pPr algn="ctr">
              <a:spcBef>
                <a:spcPct val="50000"/>
              </a:spcBef>
            </a:pPr>
            <a:r>
              <a:rPr lang="en-US" sz="2800" b="1">
                <a:solidFill>
                  <a:srgbClr val="CC0066"/>
                </a:solidFill>
                <a:latin typeface="Times New Roman" pitchFamily="18" charset="0"/>
              </a:rPr>
              <a:t>Cầu Thê Húc ( Đền Ngọc Sơn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edge">
                                      <p:cBhvr>
                                        <p:cTn id="7" dur="20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wedge">
                                      <p:cBhvr>
                                        <p:cTn id="12"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inh nen 14"/>
          <p:cNvPicPr>
            <a:picLocks noChangeAspect="1" noChangeArrowheads="1"/>
          </p:cNvPicPr>
          <p:nvPr/>
        </p:nvPicPr>
        <p:blipFill>
          <a:blip r:embed="rId2"/>
          <a:srcRect/>
          <a:stretch>
            <a:fillRect/>
          </a:stretch>
        </p:blipFill>
        <p:spPr bwMode="auto">
          <a:xfrm>
            <a:off x="20638" y="0"/>
            <a:ext cx="9144000" cy="6858000"/>
          </a:xfrm>
          <a:prstGeom prst="rect">
            <a:avLst/>
          </a:prstGeom>
          <a:noFill/>
        </p:spPr>
      </p:pic>
      <p:pic>
        <p:nvPicPr>
          <p:cNvPr id="83971" name="Picture 20" descr="spring-smiley-1"/>
          <p:cNvPicPr>
            <a:picLocks noChangeAspect="1" noChangeArrowheads="1" noCrop="1"/>
          </p:cNvPicPr>
          <p:nvPr/>
        </p:nvPicPr>
        <p:blipFill>
          <a:blip r:embed="rId3"/>
          <a:srcRect/>
          <a:stretch>
            <a:fillRect/>
          </a:stretch>
        </p:blipFill>
        <p:spPr bwMode="auto">
          <a:xfrm>
            <a:off x="20638" y="0"/>
            <a:ext cx="1458912" cy="1304925"/>
          </a:xfrm>
          <a:prstGeom prst="rect">
            <a:avLst/>
          </a:prstGeom>
          <a:noFill/>
          <a:ln w="9525">
            <a:noFill/>
            <a:miter lim="800000"/>
            <a:headEnd/>
            <a:tailEnd/>
          </a:ln>
        </p:spPr>
      </p:pic>
      <p:pic>
        <p:nvPicPr>
          <p:cNvPr id="83973" name="Picture 5" descr="chinh sua"/>
          <p:cNvPicPr>
            <a:picLocks noChangeAspect="1" noChangeArrowheads="1"/>
          </p:cNvPicPr>
          <p:nvPr/>
        </p:nvPicPr>
        <p:blipFill>
          <a:blip r:embed="rId4"/>
          <a:srcRect/>
          <a:stretch>
            <a:fillRect/>
          </a:stretch>
        </p:blipFill>
        <p:spPr bwMode="auto">
          <a:xfrm>
            <a:off x="6415088" y="2501900"/>
            <a:ext cx="1828800" cy="1943100"/>
          </a:xfrm>
          <a:prstGeom prst="rect">
            <a:avLst/>
          </a:prstGeom>
          <a:noFill/>
        </p:spPr>
      </p:pic>
      <p:sp>
        <p:nvSpPr>
          <p:cNvPr id="83974" name="WordArt 6"/>
          <p:cNvSpPr>
            <a:spLocks noChangeArrowheads="1" noChangeShapeType="1" noTextEdit="1"/>
          </p:cNvSpPr>
          <p:nvPr/>
        </p:nvSpPr>
        <p:spPr bwMode="auto">
          <a:xfrm>
            <a:off x="461963" y="1728788"/>
            <a:ext cx="8372475" cy="1162050"/>
          </a:xfrm>
          <a:prstGeom prst="rect">
            <a:avLst/>
          </a:prstGeom>
        </p:spPr>
        <p:txBody>
          <a:bodyPr wrap="none" fromWordArt="1">
            <a:prstTxWarp prst="textPlain">
              <a:avLst>
                <a:gd name="adj" fmla="val 50000"/>
              </a:avLst>
            </a:prstTxWarp>
          </a:bodyPr>
          <a:lstStyle/>
          <a:p>
            <a:pPr algn="ctr"/>
            <a:r>
              <a:rPr lang="en-US" sz="3600" kern="10">
                <a:ln w="9525">
                  <a:solidFill>
                    <a:srgbClr val="660066"/>
                  </a:solidFill>
                  <a:round/>
                  <a:headEnd/>
                  <a:tailEnd/>
                </a:ln>
                <a:solidFill>
                  <a:srgbClr val="FFFFFF"/>
                </a:solidFill>
                <a:latin typeface=".VnTimeH"/>
              </a:rPr>
              <a:t>chóc søc kháe thÇy c« vµ c¸c em häc sinh!</a:t>
            </a:r>
          </a:p>
        </p:txBody>
      </p:sp>
      <p:pic>
        <p:nvPicPr>
          <p:cNvPr id="83975" name="Picture 18" descr="C:\Users\NGOCTHANH\Desktop\anh dep\mc_05030402j_j.gif"/>
          <p:cNvPicPr>
            <a:picLocks noChangeAspect="1" noChangeArrowheads="1" noCrop="1"/>
          </p:cNvPicPr>
          <p:nvPr/>
        </p:nvPicPr>
        <p:blipFill>
          <a:blip r:embed="rId5"/>
          <a:srcRect/>
          <a:stretch>
            <a:fillRect/>
          </a:stretch>
        </p:blipFill>
        <p:spPr bwMode="auto">
          <a:xfrm>
            <a:off x="3352800" y="4343400"/>
            <a:ext cx="733425" cy="2447925"/>
          </a:xfrm>
          <a:prstGeom prst="rect">
            <a:avLst/>
          </a:prstGeom>
          <a:noFill/>
          <a:ln w="9525">
            <a:noFill/>
            <a:miter lim="800000"/>
            <a:headEnd/>
            <a:tailEnd/>
          </a:ln>
        </p:spPr>
      </p:pic>
      <p:pic>
        <p:nvPicPr>
          <p:cNvPr id="83976" name="Picture 18" descr="C:\Users\NGOCTHANH\Desktop\anh dep\mc_05030402j_j.gif"/>
          <p:cNvPicPr>
            <a:picLocks noChangeAspect="1" noChangeArrowheads="1" noCrop="1"/>
          </p:cNvPicPr>
          <p:nvPr/>
        </p:nvPicPr>
        <p:blipFill>
          <a:blip r:embed="rId5"/>
          <a:srcRect/>
          <a:stretch>
            <a:fillRect/>
          </a:stretch>
        </p:blipFill>
        <p:spPr bwMode="auto">
          <a:xfrm>
            <a:off x="7772400" y="5257800"/>
            <a:ext cx="733425" cy="1447800"/>
          </a:xfrm>
          <a:prstGeom prst="rect">
            <a:avLst/>
          </a:prstGeom>
          <a:noFill/>
          <a:ln w="9525">
            <a:noFill/>
            <a:miter lim="800000"/>
            <a:headEnd/>
            <a:tailEnd/>
          </a:ln>
        </p:spPr>
      </p:pic>
      <p:pic>
        <p:nvPicPr>
          <p:cNvPr id="83978" name="Picture 10" descr="Keefers_Dividers205"/>
          <p:cNvPicPr>
            <a:picLocks noChangeAspect="1" noChangeArrowheads="1" noCrop="1"/>
          </p:cNvPicPr>
          <p:nvPr/>
        </p:nvPicPr>
        <p:blipFill>
          <a:blip r:embed="rId6"/>
          <a:srcRect/>
          <a:stretch>
            <a:fillRect/>
          </a:stretch>
        </p:blipFill>
        <p:spPr bwMode="auto">
          <a:xfrm>
            <a:off x="1295400" y="0"/>
            <a:ext cx="3771900" cy="1228725"/>
          </a:xfrm>
          <a:prstGeom prst="rect">
            <a:avLst/>
          </a:prstGeom>
          <a:noFill/>
        </p:spPr>
      </p:pic>
      <p:pic>
        <p:nvPicPr>
          <p:cNvPr id="83979" name="Picture 11" descr="Keefers_Dividers205"/>
          <p:cNvPicPr>
            <a:picLocks noChangeAspect="1" noChangeArrowheads="1" noCrop="1"/>
          </p:cNvPicPr>
          <p:nvPr/>
        </p:nvPicPr>
        <p:blipFill>
          <a:blip r:embed="rId6"/>
          <a:srcRect/>
          <a:stretch>
            <a:fillRect/>
          </a:stretch>
        </p:blipFill>
        <p:spPr bwMode="auto">
          <a:xfrm>
            <a:off x="4267200" y="0"/>
            <a:ext cx="3771900" cy="1228725"/>
          </a:xfrm>
          <a:prstGeom prst="rect">
            <a:avLst/>
          </a:prstGeom>
          <a:noFill/>
        </p:spPr>
      </p:pic>
      <p:pic>
        <p:nvPicPr>
          <p:cNvPr id="83980" name="Picture 12" descr="ktmj_502595884"/>
          <p:cNvPicPr>
            <a:picLocks noChangeAspect="1" noChangeArrowheads="1" noCrop="1"/>
          </p:cNvPicPr>
          <p:nvPr/>
        </p:nvPicPr>
        <p:blipFill>
          <a:blip r:embed="rId7"/>
          <a:srcRect/>
          <a:stretch>
            <a:fillRect/>
          </a:stretch>
        </p:blipFill>
        <p:spPr bwMode="auto">
          <a:xfrm>
            <a:off x="7112000" y="0"/>
            <a:ext cx="2032000" cy="1960563"/>
          </a:xfrm>
          <a:prstGeom prst="rect">
            <a:avLst/>
          </a:prstGeom>
          <a:noFill/>
        </p:spPr>
      </p:pic>
      <p:pic>
        <p:nvPicPr>
          <p:cNvPr id="83983"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4000" y="1066800"/>
            <a:ext cx="781050" cy="787400"/>
          </a:xfrm>
          <a:prstGeom prst="rect">
            <a:avLst/>
          </a:prstGeom>
          <a:noFill/>
        </p:spPr>
      </p:pic>
      <p:pic>
        <p:nvPicPr>
          <p:cNvPr id="83985"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91200" y="1143000"/>
            <a:ext cx="781050" cy="787400"/>
          </a:xfrm>
          <a:prstGeom prst="rect">
            <a:avLst/>
          </a:prstGeom>
          <a:noFill/>
        </p:spPr>
      </p:pic>
      <p:pic>
        <p:nvPicPr>
          <p:cNvPr id="83986"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8600" y="3200400"/>
            <a:ext cx="781050" cy="787400"/>
          </a:xfrm>
          <a:prstGeom prst="rect">
            <a:avLst/>
          </a:prstGeom>
          <a:noFill/>
        </p:spPr>
      </p:pic>
      <p:pic>
        <p:nvPicPr>
          <p:cNvPr id="83987"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19200" y="5257800"/>
            <a:ext cx="781050" cy="787400"/>
          </a:xfrm>
          <a:prstGeom prst="rect">
            <a:avLst/>
          </a:prstGeom>
          <a:noFill/>
        </p:spPr>
      </p:pic>
      <p:grpSp>
        <p:nvGrpSpPr>
          <p:cNvPr id="83990" name="Group 22"/>
          <p:cNvGrpSpPr>
            <a:grpSpLocks/>
          </p:cNvGrpSpPr>
          <p:nvPr/>
        </p:nvGrpSpPr>
        <p:grpSpPr bwMode="auto">
          <a:xfrm>
            <a:off x="0" y="3124200"/>
            <a:ext cx="1981200" cy="1698625"/>
            <a:chOff x="-1248" y="2160"/>
            <a:chExt cx="1248" cy="1070"/>
          </a:xfrm>
        </p:grpSpPr>
        <p:pic>
          <p:nvPicPr>
            <p:cNvPr id="5" name="Picture 13" descr="kien con"/>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057" y="2160"/>
              <a:ext cx="1057" cy="1070"/>
            </a:xfrm>
            <a:prstGeom prst="rect">
              <a:avLst/>
            </a:prstGeom>
            <a:noFill/>
            <a:ln w="9525">
              <a:noFill/>
              <a:miter lim="800000"/>
              <a:headEnd/>
              <a:tailEnd/>
            </a:ln>
          </p:spPr>
        </p:pic>
        <p:pic>
          <p:nvPicPr>
            <p:cNvPr id="83992" name="Picture 24" descr="08071803336277528481">
              <a:hlinkClick r:id="rId10"/>
            </p:cNvPr>
            <p:cNvPicPr>
              <a:picLocks noChangeAspect="1" noChangeArrowheads="1" noCrop="1"/>
            </p:cNvPicPr>
            <p:nvPr/>
          </p:nvPicPr>
          <p:blipFill>
            <a:blip r:embed="rId11"/>
            <a:srcRect/>
            <a:stretch>
              <a:fillRect/>
            </a:stretch>
          </p:blipFill>
          <p:spPr bwMode="auto">
            <a:xfrm>
              <a:off x="-1248" y="2496"/>
              <a:ext cx="409" cy="480"/>
            </a:xfrm>
            <a:prstGeom prst="rect">
              <a:avLst/>
            </a:prstGeom>
            <a:noFill/>
          </p:spPr>
        </p:pic>
      </p:grpSp>
      <p:pic>
        <p:nvPicPr>
          <p:cNvPr id="83993" name="Picture 25" descr="baby-24"/>
          <p:cNvPicPr>
            <a:picLocks noChangeAspect="1" noChangeArrowheads="1" noCrop="1"/>
          </p:cNvPicPr>
          <p:nvPr/>
        </p:nvPicPr>
        <p:blipFill>
          <a:blip r:embed="rId12"/>
          <a:srcRect/>
          <a:stretch>
            <a:fillRect/>
          </a:stretch>
        </p:blipFill>
        <p:spPr bwMode="auto">
          <a:xfrm>
            <a:off x="4038600" y="4267200"/>
            <a:ext cx="3222625" cy="2643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ox(in)">
                                      <p:cBhvr>
                                        <p:cTn id="7" dur="500"/>
                                        <p:tgtEl>
                                          <p:spTgt spid="83970"/>
                                        </p:tgtEl>
                                      </p:cBhvr>
                                    </p:animEffect>
                                  </p:childTnLst>
                                </p:cTn>
                              </p:par>
                              <p:par>
                                <p:cTn id="8" presetID="0" presetClass="path" presetSubtype="0" repeatCount="indefinite" accel="50000" decel="50000" fill="hold" nodeType="withEffect">
                                  <p:stCondLst>
                                    <p:cond delay="0"/>
                                  </p:stCondLst>
                                  <p:childTnLst>
                                    <p:animMotion origin="layout" path="M -0.01875 0.04439 C -0.01875 0.03052 0.04584 0.04439 0.04584 0.03052 C 0.04584 0.04439 -0.01875 0.04439 -0.01875 0.03052 Z " pathEditMode="relative" rAng="0" ptsTypes="aaa">
                                      <p:cBhvr>
                                        <p:cTn id="9" dur="2000" fill="hold"/>
                                        <p:tgtEl>
                                          <p:spTgt spid="83973"/>
                                        </p:tgtEl>
                                        <p:attrNameLst>
                                          <p:attrName>ppt_x</p:attrName>
                                          <p:attrName>ppt_y</p:attrName>
                                        </p:attrNameLst>
                                      </p:cBhvr>
                                      <p:rCtr x="32" y="-7"/>
                                    </p:animMotion>
                                  </p:childTnLst>
                                </p:cTn>
                              </p:par>
                              <p:par>
                                <p:cTn id="10" presetID="26" presetClass="emph" presetSubtype="0" fill="hold" grpId="0" nodeType="withEffect">
                                  <p:stCondLst>
                                    <p:cond delay="0"/>
                                  </p:stCondLst>
                                  <p:childTnLst>
                                    <p:animEffect transition="out" filter="fade">
                                      <p:cBhvr>
                                        <p:cTn id="11" dur="500" tmFilter="0, 0; .2, .5; .8, .5; 1, 0"/>
                                        <p:tgtEl>
                                          <p:spTgt spid="83974"/>
                                        </p:tgtEl>
                                      </p:cBhvr>
                                    </p:animEffect>
                                    <p:animScale>
                                      <p:cBhvr>
                                        <p:cTn id="12" dur="250" autoRev="1" fill="hold"/>
                                        <p:tgtEl>
                                          <p:spTgt spid="83974"/>
                                        </p:tgtEl>
                                      </p:cBhvr>
                                      <p:by x="105000" y="105000"/>
                                    </p:animScale>
                                  </p:childTnLst>
                                </p:cTn>
                              </p:par>
                              <p:par>
                                <p:cTn id="13" presetID="6" presetClass="entr" presetSubtype="16" fill="hold" nodeType="withEffect">
                                  <p:stCondLst>
                                    <p:cond delay="0"/>
                                  </p:stCondLst>
                                  <p:childTnLst>
                                    <p:set>
                                      <p:cBhvr>
                                        <p:cTn id="14" dur="1" fill="hold">
                                          <p:stCondLst>
                                            <p:cond delay="0"/>
                                          </p:stCondLst>
                                        </p:cTn>
                                        <p:tgtEl>
                                          <p:spTgt spid="83980"/>
                                        </p:tgtEl>
                                        <p:attrNameLst>
                                          <p:attrName>style.visibility</p:attrName>
                                        </p:attrNameLst>
                                      </p:cBhvr>
                                      <p:to>
                                        <p:strVal val="visible"/>
                                      </p:to>
                                    </p:set>
                                    <p:animEffect transition="in" filter="circle(in)">
                                      <p:cBhvr>
                                        <p:cTn id="15" dur="2000"/>
                                        <p:tgtEl>
                                          <p:spTgt spid="83980"/>
                                        </p:tgtEl>
                                      </p:cBhvr>
                                    </p:animEffect>
                                  </p:childTnLst>
                                </p:cTn>
                              </p:par>
                              <p:par>
                                <p:cTn id="16" presetID="0" presetClass="path" presetSubtype="0" repeatCount="indefinite" accel="50000" decel="50000" fill="hold" nodeType="withEffect">
                                  <p:stCondLst>
                                    <p:cond delay="0"/>
                                  </p:stCondLst>
                                  <p:childTnLst>
                                    <p:animMotion origin="layout" path="M 0.00885 0.01503 C 0.0092 0.01364 0.00955 0.01203 0.01007 0.01064 C 0.01076 0.00902 0.0118 0.00763 0.01232 0.00601 C 0.01285 0.00416 0.01232 0.00162 0.01337 -2.65896E-6 C 0.01476 -0.00231 0.01719 -0.003 0.0191 -0.00439 C 0.02552 -0.01688 0.01701 -0.00208 0.02465 -0.0104 C 0.02569 -0.01156 0.02587 -0.01387 0.02691 -0.0148 C 0.02916 -0.01688 0.03212 -0.01664 0.03472 -0.0178 C 0.04514 -0.01456 0.0559 -0.01387 0.0651 -0.00601 C 0.07048 0.00463 0.06892 -0.00046 0.07066 0.00902 C 0.07031 0.02636 0.07656 0.08231 0.05382 0.09133 C 0.05052 0.09827 0.04548 0.10174 0.04045 0.10636 C 0.03455 0.11168 0.03194 0.1207 0.02691 0.12717 C 0.02465 0.13295 0.02187 0.13688 0.0191 0.1422 C 0.01701 0.15214 0.01371 0.16093 0.01111 0.17064 C 0.01146 0.17457 0.01111 0.17896 0.01232 0.18266 C 0.01528 0.1926 0.02396 0.20278 0.03142 0.20509 C 0.03698 0.20948 0.03976 0.21087 0.04601 0.21249 C 0.0743 0.21133 0.07014 0.21318 0.08646 0.2081 C 0.10451 0.20971 0.09965 0.2074 0.10885 0.22012 C 0.10972 0.22312 0.10972 0.22659 0.11111 0.22914 C 0.1125 0.23168 0.12101 0.24185 0.12344 0.24255 C 0.12934 0.24416 0.13541 0.24347 0.14149 0.24393 C 0.14965 0.24278 0.15885 0.24486 0.16614 0.23954 C 0.17118 0.23584 0.1743 0.23145 0.17969 0.22914 C 0.18715 0.22243 0.19375 0.22497 0.20208 0.22914 C 0.20278 0.23214 0.20469 0.23492 0.20555 0.23792 C 0.20625 0.24047 0.20607 0.24301 0.2066 0.24555 C 0.20677 0.24717 0.20746 0.24856 0.20781 0.24994 C 0.20885 0.26775 0.20677 0.26359 0.21545 0.26798 C 0.22691 0.26752 0.23819 0.26775 0.2493 0.26636 C 0.25069 0.26613 0.25156 0.26405 0.25278 0.26359 C 0.25781 0.26012 0.26319 0.25804 0.2684 0.25457 C 0.27135 0.25272 0.27205 0.24671 0.27517 0.24555 C 0.27673 0.24509 0.27812 0.2444 0.27969 0.24393 C 0.28906 0.23561 0.29462 0.2326 0.30555 0.22914 C 0.31545 0.23006 0.32639 0.22983 0.33594 0.23353 C 0.3368 0.24208 0.33958 0.24671 0.33819 0.25457 C 0.33385 0.24578 0.3316 0.2407 0.32916 0.23052 C 0.33177 0.21942 0.33021 0.22174 0.34826 0.22451 C 0.35069 0.22497 0.34965 0.23052 0.35052 0.23353 C 0.35017 0.23607 0.35069 0.23908 0.3493 0.24093 C 0.34844 0.24208 0.34826 0.23815 0.34826 0.23653 C 0.34826 0.23307 0.34809 0.22914 0.3493 0.22613 C 0.35017 0.22428 0.35226 0.22405 0.35382 0.22312 C 0.37448 0.22451 0.38455 0.22775 0.40312 0.23353 C 0.41007 0.23307 0.41649 0.2333 0.42344 0.23214 C 0.42899 0.23122 0.43715 0.22382 0.44375 0.22151 C 0.45538 0.22197 0.46666 0.2222 0.47847 0.22312 C 0.48264 0.22336 0.48837 0.22821 0.49323 0.22914 C 0.50503 0.23422 0.51805 0.23307 0.53021 0.23653 C 0.53923 0.23561 0.54826 0.23445 0.55712 0.23353 C 0.56163 0.23307 0.57048 0.23214 0.57048 0.23237 C 0.59809 0.22567 0.6118 0.22983 0.64826 0.23052 C 0.66927 0.22937 0.6684 0.23029 0.68194 0.22613 C 0.68472 0.22058 0.6875 0.22151 0.68976 0.21549 C 0.69288 0.20717 0.69271 0.19792 0.69653 0.19006 C 0.69722 0.18567 0.69722 0.18081 0.69878 0.17665 C 0.69965 0.17434 0.70173 0.17388 0.7033 0.17226 C 0.71146 0.16278 0.71996 0.16 0.72916 0.15284 C 0.73541 0.14798 0.73785 0.14266 0.74479 0.14081 C 0.75781 0.13203 0.77205 0.12879 0.78646 0.12717 C 0.79514 0.13133 0.79687 0.13295 0.81111 0.12717 C 0.81476 0.12578 0.8191 0.11677 0.8191 0.117 C 0.82118 0.10798 0.82482 0.09873 0.82916 0.09133 C 0.83003 0.08509 0.8316 0.0807 0.83368 0.07492 C 0.83333 0.07237 0.83385 0.06914 0.83246 0.06752 C 0.83125 0.06613 0.82326 0.06289 0.82014 0.06151 C 0.8191 0.06058 0.81823 0.05873 0.81684 0.0585 C 0.81146 0.05711 0.81319 0.06544 0.81111 0.0689 C 0.81024 0.07029 0.80885 0.07099 0.80781 0.07191 C 0.80642 0.07908 0.80607 0.08162 0.80208 0.08694 C 0.79635 0.10382 0.79097 0.10705 0.77621 0.10775 C 0.75972 0.10867 0.7434 0.1089 0.72691 0.10937 C 0.72239 0.11237 0.72118 0.1163 0.71684 0.11838 C 0.71406 0.1237 0.71354 0.13156 0.71007 0.13619 C 0.70903 0.13757 0.70764 0.13804 0.7066 0.13919 C 0.70538 0.14058 0.70434 0.1422 0.7033 0.14382 C 0.69739 0.16532 0.66892 0.1489 0.65503 0.1422 C 0.64566 0.14312 0.63559 0.14058 0.62691 0.1452 C 0.62569 0.1459 0.62656 0.14867 0.62569 0.14983 C 0.62482 0.15099 0.62344 0.15075 0.62239 0.15122 C 0.61285 0.16 0.60226 0.16185 0.5908 0.16324 C 0.57361 0.17018 0.55607 0.16532 0.53819 0.16463 C 0.53229 0.16231 0.5276 0.16116 0.52101 0.16023 C 0.5066 0.1533 0.49166 0.14775 0.47639 0.1452 C 0.46614 0.14567 0.45607 0.14544 0.44566 0.14682 C 0.44201 0.14729 0.43941 0.15099 0.43594 0.15284 C 0.42482 0.15862 0.4151 0.16648 0.40555 0.17526 C 0.40104 0.17942 0.39479 0.17804 0.38976 0.17966 C 0.3658 0.18705 0.34618 0.18775 0.32014 0.18867 C 0.31406 0.18821 0.30798 0.18844 0.30208 0.18705 C 0.30069 0.18682 0.3 0.18474 0.29878 0.18405 C 0.29392 0.18127 0.28802 0.18035 0.28298 0.17827 C 0.27222 0.17873 0.26128 0.17896 0.25052 0.17966 C 0.24375 0.18012 0.23403 0.18405 0.22778 0.18567 C 0.22344 0.18659 0.20573 0.18914 0.19878 0.19006 C 0.18941 0.1896 0.18003 0.1896 0.17066 0.18867 C 0.16389 0.18798 0.15052 0.18567 0.15052 0.1859 C 0.14444 0.18151 0.13802 0.17896 0.13142 0.17665 C 0.12378 0.16994 0.11996 0.16532 0.11111 0.16324 C 0.10781 0.16139 0.10434 0.16047 0.10104 0.15862 C 0.09462 0.15468 0.09045 0.1452 0.0842 0.14081 C 0.08055 0.13827 0.07587 0.13757 0.07187 0.13619 C 0.05937 0.12532 0.04132 0.12347 0.02691 0.12139 C 0.02153 0.11677 0.0158 0.11099 0.01111 0.10474 C 0.01024 0.09665 0.01041 0.0911 0.00434 0.08833 C 0.00035 0.08301 1.94444E-6 0.07977 -0.00573 0.07792 C -0.00764 0.06983 -0.00955 0.06197 -0.01129 0.05388 C -0.01042 0.04255 -0.0092 0.02474 -0.00452 0.01503 C -0.00417 0.01364 -0.00469 0.01087 -0.00347 0.01064 C 1.94444E-6 0.00971 0.00382 0.01942 -0.00122 0.00902 C 0.00017 0.00208 1.94444E-6 0.00509 1.94444E-6 -2.65896E-6 " pathEditMode="relative" rAng="0" ptsTypes="ffffffffffffffffffffffffffffffffffffffffffffffffffffffffffffffffffffffffffffffffffffffffffffffffffffffffffffffffA">
                                      <p:cBhvr>
                                        <p:cTn id="17" dur="5000" fill="hold"/>
                                        <p:tgtEl>
                                          <p:spTgt spid="83983"/>
                                        </p:tgtEl>
                                        <p:attrNameLst>
                                          <p:attrName>ppt_x</p:attrName>
                                          <p:attrName>ppt_y</p:attrName>
                                        </p:attrNameLst>
                                      </p:cBhvr>
                                      <p:rCtr x="402" y="110"/>
                                    </p:animMotion>
                                  </p:childTnLst>
                                </p:cTn>
                              </p:par>
                              <p:par>
                                <p:cTn id="18" presetID="0" presetClass="path" presetSubtype="0" repeatCount="indefinite" accel="50000" decel="50000" fill="hold" nodeType="withEffect">
                                  <p:stCondLst>
                                    <p:cond delay="0"/>
                                  </p:stCondLst>
                                  <p:childTnLst>
                                    <p:animMotion origin="layout" path="M -1.38889E-6 4.15452E-6 C 0.00035 -0.00139 0.00069 -0.00301 0.00122 -0.0044 C 0.00191 -0.00602 0.00295 -0.00741 0.00347 -0.00902 C 0.00399 -0.01088 0.00347 -0.01342 0.00451 -0.01504 C 0.0059 -0.01735 0.00833 -0.01805 0.01024 -0.01943 C 0.01667 -0.03193 0.00816 -0.01712 0.0158 -0.02545 C 0.01684 -0.02661 0.01701 -0.02892 0.01806 -0.02984 C 0.02031 -0.03193 0.02326 -0.03169 0.02587 -0.03285 C 0.03628 -0.02961 0.04705 -0.02892 0.05625 -0.02105 C 0.06163 -0.01041 0.06007 -0.0155 0.06181 -0.00602 C 0.06146 0.01133 0.06771 0.06731 0.04497 0.07633 C 0.04167 0.08327 0.03663 0.08674 0.0316 0.09137 C 0.02569 0.09669 0.02309 0.10571 0.01806 0.11219 C 0.0158 0.11797 0.01302 0.1219 0.01024 0.12722 C 0.00816 0.13717 0.00486 0.14596 0.00226 0.15568 C 0.0026 0.15961 0.00226 0.164 0.00347 0.1677 C 0.00642 0.17765 0.0151 0.18783 0.02257 0.19014 C 0.02812 0.19454 0.0309 0.19593 0.03715 0.19754 C 0.06545 0.19639 0.06128 0.19824 0.0776 0.19315 C 0.09566 0.19477 0.0908 0.19246 0.1 0.20518 C 0.10087 0.20819 0.10087 0.21166 0.10226 0.2142 C 0.10365 0.21674 0.11215 0.22692 0.11458 0.22762 C 0.12049 0.22924 0.12656 0.22854 0.13264 0.229 C 0.1408 0.22785 0.15 0.22993 0.15729 0.22461 C 0.16233 0.22091 0.16545 0.21651 0.17083 0.2142 C 0.1783 0.20749 0.1849 0.21004 0.19323 0.2142 C 0.19392 0.21721 0.19583 0.21998 0.1967 0.22299 C 0.1974 0.22553 0.19722 0.22808 0.19774 0.23062 C 0.19792 0.23224 0.19861 0.23363 0.19896 0.23502 C 0.2 0.25283 0.19792 0.24867 0.2066 0.25306 C 0.21806 0.2526 0.22934 0.25283 0.24045 0.25144 C 0.24184 0.25121 0.24271 0.24913 0.24392 0.24844 C 0.24896 0.2452 0.25434 0.24311 0.25955 0.23965 C 0.2625 0.23779 0.26319 0.23178 0.26632 0.23062 C 0.26788 0.23016 0.26927 0.22947 0.27083 0.229 C 0.28021 0.22068 0.28576 0.21767 0.2967 0.2142 C 0.3066 0.21513 0.31753 0.21489 0.32708 0.21859 C 0.32795 0.22715 0.33073 0.23178 0.32934 0.23965 C 0.325 0.23085 0.32274 0.22577 0.32031 0.21559 C 0.32292 0.20448 0.32135 0.2068 0.33941 0.20957 C 0.34184 0.21004 0.3408 0.21559 0.34167 0.21859 C 0.34132 0.22114 0.34184 0.22415 0.34045 0.226 C 0.33958 0.22715 0.33941 0.22322 0.33941 0.2216 C 0.33941 0.21813 0.33924 0.2142 0.34045 0.21119 C 0.34132 0.20934 0.3434 0.20911 0.34497 0.20819 C 0.36562 0.20957 0.37569 0.21281 0.39427 0.21859 C 0.40122 0.21813 0.40781 0.21836 0.41458 0.21721 C 0.42014 0.21628 0.42847 0.20888 0.4349 0.20657 C 0.44653 0.20703 0.45799 0.20726 0.46962 0.20819 C 0.47378 0.20842 0.47951 0.21327 0.48437 0.2142 C 0.49618 0.21929 0.5092 0.21813 0.52135 0.2216 C 0.53038 0.22068 0.53941 0.21952 0.54826 0.21859 C 0.55278 0.21813 0.56163 0.21721 0.56163 0.21721 C 0.58924 0.21073 0.60295 0.21489 0.63941 0.21559 C 0.66042 0.21443 0.65955 0.21536 0.67309 0.21119 C 0.67587 0.20564 0.67865 0.20657 0.6809 0.20055 C 0.68403 0.19222 0.68385 0.18297 0.68767 0.17511 C 0.68837 0.17071 0.68837 0.16585 0.68993 0.16169 C 0.6908 0.15938 0.69288 0.15891 0.69444 0.15729 C 0.7026 0.14781 0.71111 0.14503 0.72031 0.13786 C 0.72656 0.13301 0.72899 0.12769 0.73594 0.12584 C 0.74896 0.11704 0.76319 0.11381 0.7776 0.11219 C 0.78628 0.11635 0.78802 0.11797 0.80226 0.11219 C 0.8059 0.1108 0.81024 0.10178 0.81024 0.10178 C 0.81233 0.09299 0.81597 0.08373 0.82031 0.07633 C 0.82118 0.07009 0.82274 0.06569 0.82483 0.05991 C 0.82448 0.05736 0.825 0.05413 0.82361 0.05251 C 0.8224 0.05112 0.81441 0.04788 0.81128 0.04649 C 0.81024 0.04557 0.80937 0.04372 0.80799 0.04348 C 0.8026 0.0421 0.80434 0.05042 0.80226 0.05389 C 0.80139 0.05528 0.8 0.05598 0.79896 0.0569 C 0.79757 0.06407 0.79722 0.06662 0.79323 0.07194 C 0.7875 0.08882 0.78212 0.09206 0.76736 0.09276 C 0.75087 0.09368 0.73455 0.09391 0.71806 0.09438 C 0.71354 0.09738 0.71233 0.10132 0.70799 0.1034 C 0.70521 0.10872 0.70469 0.11658 0.70122 0.12121 C 0.70017 0.1226 0.69878 0.12306 0.69774 0.12422 C 0.69653 0.1256 0.69549 0.12722 0.69444 0.12884 C 0.68854 0.15036 0.66007 0.13393 0.64618 0.12722 C 0.63681 0.12815 0.62674 0.1256 0.61806 0.13023 C 0.61684 0.13092 0.61771 0.1337 0.61684 0.13486 C 0.61597 0.13601 0.61458 0.13578 0.61354 0.13624 C 0.60399 0.14503 0.5934 0.14689 0.58194 0.14827 C 0.56476 0.15521 0.54722 0.15036 0.52934 0.14966 C 0.52344 0.14735 0.51875 0.14619 0.51233 0.14527 C 0.49774 0.13833 0.48299 0.13277 0.46753 0.13023 C 0.45729 0.13069 0.44722 0.13046 0.43698 0.13185 C 0.43333 0.13231 0.43056 0.13601 0.42708 0.13786 C 0.41597 0.14365 0.40625 0.15151 0.3967 0.1603 C 0.39219 0.16447 0.38594 0.16308 0.3809 0.1647 C 0.35694 0.1721 0.33733 0.17279 0.31128 0.17372 C 0.30521 0.17326 0.29913 0.17349 0.29323 0.1721 C 0.29184 0.17187 0.29115 0.16979 0.28993 0.16909 C 0.28507 0.16632 0.27917 0.16539 0.27413 0.16331 C 0.26337 0.16377 0.25243 0.164 0.24167 0.1647 C 0.2349 0.16516 0.22517 0.16909 0.21892 0.17071 C 0.21458 0.17164 0.19687 0.17418 0.18993 0.17511 C 0.18056 0.17464 0.17118 0.17464 0.16181 0.17372 C 0.15503 0.17302 0.14167 0.17071 0.14167 0.17071 C 0.13559 0.16655 0.12917 0.164 0.12257 0.16169 C 0.11493 0.15498 0.11111 0.15036 0.10226 0.14827 C 0.09896 0.14642 0.09549 0.1455 0.09219 0.14365 C 0.08576 0.13971 0.0816 0.13023 0.07535 0.12584 C 0.0717 0.12329 0.06701 0.1226 0.06302 0.12121 C 0.05052 0.11034 0.03247 0.10849 0.01806 0.1064 C 0.01267 0.10178 0.00694 0.09599 0.00226 0.08975 C 0.00139 0.08165 0.00156 0.0761 -0.00451 0.07333 C -0.00851 0.068 -0.00885 0.06477 -0.01458 0.06292 C -0.01649 0.05482 -0.0184 0.04695 -0.02014 0.03886 C -0.01927 0.02752 -0.01806 0.00971 -0.01337 4.15452E-6 C -0.01302 -0.00139 -0.01354 -0.00417 -0.01233 -0.0044 C -0.00885 -0.00532 -0.00503 0.00439 -0.01007 -0.00602 C -0.00868 -0.01296 -0.00885 -0.00995 -0.00885 -0.01504 " pathEditMode="relative" ptsTypes="ffffffffffffffffffffffffffffffffffffffffffffffffffffffffffffffffffffffffffffffffffffffffffffffffffffffffffffffffA">
                                      <p:cBhvr>
                                        <p:cTn id="19" dur="5000" fill="hold"/>
                                        <p:tgtEl>
                                          <p:spTgt spid="83985"/>
                                        </p:tgtEl>
                                        <p:attrNameLst>
                                          <p:attrName>ppt_x</p:attrName>
                                          <p:attrName>ppt_y</p:attrName>
                                        </p:attrNameLst>
                                      </p:cBhvr>
                                    </p:animMotion>
                                  </p:childTnLst>
                                </p:cTn>
                              </p:par>
                              <p:par>
                                <p:cTn id="20" presetID="0" presetClass="path" presetSubtype="0" repeatCount="indefinite" accel="50000" decel="50000" fill="hold" nodeType="withEffect">
                                  <p:stCondLst>
                                    <p:cond delay="0"/>
                                  </p:stCondLst>
                                  <p:childTnLst>
                                    <p:animMotion origin="layout" path="M -1.38889E-6 4.15452E-6 C 0.00035 -0.00139 0.00069 -0.00301 0.00122 -0.0044 C 0.00191 -0.00602 0.00295 -0.00741 0.00347 -0.00902 C 0.00399 -0.01088 0.00347 -0.01342 0.00451 -0.01504 C 0.0059 -0.01735 0.00833 -0.01805 0.01024 -0.01943 C 0.01667 -0.03193 0.00816 -0.01712 0.0158 -0.02545 C 0.01684 -0.02661 0.01701 -0.02892 0.01806 -0.02984 C 0.02031 -0.03193 0.02326 -0.03169 0.02587 -0.03285 C 0.03628 -0.02961 0.04705 -0.02892 0.05625 -0.02105 C 0.06163 -0.01041 0.06007 -0.0155 0.06181 -0.00602 C 0.06146 0.01133 0.06771 0.06731 0.04497 0.07633 C 0.04167 0.08327 0.03663 0.08674 0.0316 0.09137 C 0.02569 0.09669 0.02309 0.10571 0.01806 0.11219 C 0.0158 0.11797 0.01302 0.1219 0.01024 0.12722 C 0.00816 0.13717 0.00486 0.14596 0.00226 0.15568 C 0.0026 0.15961 0.00226 0.164 0.00347 0.1677 C 0.00642 0.17765 0.0151 0.18783 0.02257 0.19014 C 0.02812 0.19454 0.0309 0.19593 0.03715 0.19754 C 0.06545 0.19639 0.06128 0.19824 0.0776 0.19315 C 0.09566 0.19477 0.0908 0.19246 0.1 0.20518 C 0.10087 0.20819 0.10087 0.21166 0.10226 0.2142 C 0.10365 0.21674 0.11215 0.22692 0.11458 0.22762 C 0.12049 0.22924 0.12656 0.22854 0.13264 0.229 C 0.1408 0.22785 0.15 0.22993 0.15729 0.22461 C 0.16233 0.22091 0.16545 0.21651 0.17083 0.2142 C 0.1783 0.20749 0.1849 0.21004 0.19323 0.2142 C 0.19392 0.21721 0.19583 0.21998 0.1967 0.22299 C 0.1974 0.22553 0.19722 0.22808 0.19774 0.23062 C 0.19792 0.23224 0.19861 0.23363 0.19896 0.23502 C 0.2 0.25283 0.19792 0.24867 0.2066 0.25306 C 0.21806 0.2526 0.22934 0.25283 0.24045 0.25144 C 0.24184 0.25121 0.24271 0.24913 0.24392 0.24844 C 0.24896 0.2452 0.25434 0.24311 0.25955 0.23965 C 0.2625 0.23779 0.26319 0.23178 0.26632 0.23062 C 0.26788 0.23016 0.26927 0.22947 0.27083 0.229 C 0.28021 0.22068 0.28576 0.21767 0.2967 0.2142 C 0.3066 0.21513 0.31753 0.21489 0.32708 0.21859 C 0.32795 0.22715 0.33073 0.23178 0.32934 0.23965 C 0.325 0.23085 0.32274 0.22577 0.32031 0.21559 C 0.32292 0.20448 0.32135 0.2068 0.33941 0.20957 C 0.34184 0.21004 0.3408 0.21559 0.34167 0.21859 C 0.34132 0.22114 0.34184 0.22415 0.34045 0.226 C 0.33958 0.22715 0.33941 0.22322 0.33941 0.2216 C 0.33941 0.21813 0.33924 0.2142 0.34045 0.21119 C 0.34132 0.20934 0.3434 0.20911 0.34497 0.20819 C 0.36562 0.20957 0.37569 0.21281 0.39427 0.21859 C 0.40122 0.21813 0.40781 0.21836 0.41458 0.21721 C 0.42014 0.21628 0.42847 0.20888 0.4349 0.20657 C 0.44653 0.20703 0.45799 0.20726 0.46962 0.20819 C 0.47378 0.20842 0.47951 0.21327 0.48437 0.2142 C 0.49618 0.21929 0.5092 0.21813 0.52135 0.2216 C 0.53038 0.22068 0.53941 0.21952 0.54826 0.21859 C 0.55278 0.21813 0.56163 0.21721 0.56163 0.21721 C 0.58924 0.21073 0.60295 0.21489 0.63941 0.21559 C 0.66042 0.21443 0.65955 0.21536 0.67309 0.21119 C 0.67587 0.20564 0.67865 0.20657 0.6809 0.20055 C 0.68403 0.19222 0.68385 0.18297 0.68767 0.17511 C 0.68837 0.17071 0.68837 0.16585 0.68993 0.16169 C 0.6908 0.15938 0.69288 0.15891 0.69444 0.15729 C 0.7026 0.14781 0.71111 0.14503 0.72031 0.13786 C 0.72656 0.13301 0.72899 0.12769 0.73594 0.12584 C 0.74896 0.11704 0.76319 0.11381 0.7776 0.11219 C 0.78628 0.11635 0.78802 0.11797 0.80226 0.11219 C 0.8059 0.1108 0.81024 0.10178 0.81024 0.10178 C 0.81233 0.09299 0.81597 0.08373 0.82031 0.07633 C 0.82118 0.07009 0.82274 0.06569 0.82483 0.05991 C 0.82448 0.05736 0.825 0.05413 0.82361 0.05251 C 0.8224 0.05112 0.81441 0.04788 0.81128 0.04649 C 0.81024 0.04557 0.80937 0.04372 0.80799 0.04348 C 0.8026 0.0421 0.80434 0.05042 0.80226 0.05389 C 0.80139 0.05528 0.8 0.05598 0.79896 0.0569 C 0.79757 0.06407 0.79722 0.06662 0.79323 0.07194 C 0.7875 0.08882 0.78212 0.09206 0.76736 0.09276 C 0.75087 0.09368 0.73455 0.09391 0.71806 0.09438 C 0.71354 0.09738 0.71233 0.10132 0.70799 0.1034 C 0.70521 0.10872 0.70469 0.11658 0.70122 0.12121 C 0.70017 0.1226 0.69878 0.12306 0.69774 0.12422 C 0.69653 0.1256 0.69549 0.12722 0.69444 0.12884 C 0.68854 0.15036 0.66007 0.13393 0.64618 0.12722 C 0.63681 0.12815 0.62674 0.1256 0.61806 0.13023 C 0.61684 0.13092 0.61771 0.1337 0.61684 0.13486 C 0.61597 0.13601 0.61458 0.13578 0.61354 0.13624 C 0.60399 0.14503 0.5934 0.14689 0.58194 0.14827 C 0.56476 0.15521 0.54722 0.15036 0.52934 0.14966 C 0.52344 0.14735 0.51875 0.14619 0.51233 0.14527 C 0.49774 0.13833 0.48299 0.13277 0.46753 0.13023 C 0.45729 0.13069 0.44722 0.13046 0.43698 0.13185 C 0.43333 0.13231 0.43056 0.13601 0.42708 0.13786 C 0.41597 0.14365 0.40625 0.15151 0.3967 0.1603 C 0.39219 0.16447 0.38594 0.16308 0.3809 0.1647 C 0.35694 0.1721 0.33733 0.17279 0.31128 0.17372 C 0.30521 0.17326 0.29913 0.17349 0.29323 0.1721 C 0.29184 0.17187 0.29115 0.16979 0.28993 0.16909 C 0.28507 0.16632 0.27917 0.16539 0.27413 0.16331 C 0.26337 0.16377 0.25243 0.164 0.24167 0.1647 C 0.2349 0.16516 0.22517 0.16909 0.21892 0.17071 C 0.21458 0.17164 0.19687 0.17418 0.18993 0.17511 C 0.18056 0.17464 0.17118 0.17464 0.16181 0.17372 C 0.15503 0.17302 0.14167 0.17071 0.14167 0.17071 C 0.13559 0.16655 0.12917 0.164 0.12257 0.16169 C 0.11493 0.15498 0.11111 0.15036 0.10226 0.14827 C 0.09896 0.14642 0.09549 0.1455 0.09219 0.14365 C 0.08576 0.13971 0.0816 0.13023 0.07535 0.12584 C 0.0717 0.12329 0.06701 0.1226 0.06302 0.12121 C 0.05052 0.11034 0.03247 0.10849 0.01806 0.1064 C 0.01267 0.10178 0.00694 0.09599 0.00226 0.08975 C 0.00139 0.08165 0.00156 0.0761 -0.00451 0.07333 C -0.00851 0.068 -0.00885 0.06477 -0.01458 0.06292 C -0.01649 0.05482 -0.0184 0.04695 -0.02014 0.03886 C -0.01927 0.02752 -0.01806 0.00971 -0.01337 4.15452E-6 C -0.01302 -0.00139 -0.01354 -0.00417 -0.01233 -0.0044 C -0.00885 -0.00532 -0.00503 0.00439 -0.01007 -0.00602 C -0.00868 -0.01296 -0.00885 -0.00995 -0.00885 -0.01504 " pathEditMode="relative" ptsTypes="ffffffffffffffffffffffffffffffffffffffffffffffffffffffffffffffffffffffffffffffffffffffffffffffffffffffffffffffffA">
                                      <p:cBhvr>
                                        <p:cTn id="21" dur="5000" fill="hold"/>
                                        <p:tgtEl>
                                          <p:spTgt spid="83986"/>
                                        </p:tgtEl>
                                        <p:attrNameLst>
                                          <p:attrName>ppt_x</p:attrName>
                                          <p:attrName>ppt_y</p:attrName>
                                        </p:attrNameLst>
                                      </p:cBhvr>
                                    </p:animMotion>
                                  </p:childTnLst>
                                </p:cTn>
                              </p:par>
                              <p:par>
                                <p:cTn id="22" presetID="0" presetClass="path" presetSubtype="0" repeatCount="indefinite" accel="50000" decel="50000" fill="hold" nodeType="withEffect">
                                  <p:stCondLst>
                                    <p:cond delay="0"/>
                                  </p:stCondLst>
                                  <p:childTnLst>
                                    <p:animMotion origin="layout" path="M -1.38889E-6 4.15452E-6 C 0.00035 -0.00139 0.00069 -0.00301 0.00122 -0.0044 C 0.00191 -0.00602 0.00295 -0.00741 0.00347 -0.00902 C 0.00399 -0.01088 0.00347 -0.01342 0.00451 -0.01504 C 0.0059 -0.01735 0.00833 -0.01805 0.01024 -0.01943 C 0.01667 -0.03193 0.00816 -0.01712 0.0158 -0.02545 C 0.01684 -0.02661 0.01701 -0.02892 0.01806 -0.02984 C 0.02031 -0.03193 0.02326 -0.03169 0.02587 -0.03285 C 0.03628 -0.02961 0.04705 -0.02892 0.05625 -0.02105 C 0.06163 -0.01041 0.06007 -0.0155 0.06181 -0.00602 C 0.06146 0.01133 0.06771 0.06731 0.04497 0.07633 C 0.04167 0.08327 0.03663 0.08674 0.0316 0.09137 C 0.02569 0.09669 0.02309 0.10571 0.01806 0.11219 C 0.0158 0.11797 0.01302 0.1219 0.01024 0.12722 C 0.00816 0.13717 0.00486 0.14596 0.00226 0.15568 C 0.0026 0.15961 0.00226 0.164 0.00347 0.1677 C 0.00642 0.17765 0.0151 0.18783 0.02257 0.19014 C 0.02812 0.19454 0.0309 0.19593 0.03715 0.19754 C 0.06545 0.19639 0.06128 0.19824 0.0776 0.19315 C 0.09566 0.19477 0.0908 0.19246 0.1 0.20518 C 0.10087 0.20819 0.10087 0.21166 0.10226 0.2142 C 0.10365 0.21674 0.11215 0.22692 0.11458 0.22762 C 0.12049 0.22924 0.12656 0.22854 0.13264 0.229 C 0.1408 0.22785 0.15 0.22993 0.15729 0.22461 C 0.16233 0.22091 0.16545 0.21651 0.17083 0.2142 C 0.1783 0.20749 0.1849 0.21004 0.19323 0.2142 C 0.19392 0.21721 0.19583 0.21998 0.1967 0.22299 C 0.1974 0.22553 0.19722 0.22808 0.19774 0.23062 C 0.19792 0.23224 0.19861 0.23363 0.19896 0.23502 C 0.2 0.25283 0.19792 0.24867 0.2066 0.25306 C 0.21806 0.2526 0.22934 0.25283 0.24045 0.25144 C 0.24184 0.25121 0.24271 0.24913 0.24392 0.24844 C 0.24896 0.2452 0.25434 0.24311 0.25955 0.23965 C 0.2625 0.23779 0.26319 0.23178 0.26632 0.23062 C 0.26788 0.23016 0.26927 0.22947 0.27083 0.229 C 0.28021 0.22068 0.28576 0.21767 0.2967 0.2142 C 0.3066 0.21513 0.31753 0.21489 0.32708 0.21859 C 0.32795 0.22715 0.33073 0.23178 0.32934 0.23965 C 0.325 0.23085 0.32274 0.22577 0.32031 0.21559 C 0.32292 0.20448 0.32135 0.2068 0.33941 0.20957 C 0.34184 0.21004 0.3408 0.21559 0.34167 0.21859 C 0.34132 0.22114 0.34184 0.22415 0.34045 0.226 C 0.33958 0.22715 0.33941 0.22322 0.33941 0.2216 C 0.33941 0.21813 0.33924 0.2142 0.34045 0.21119 C 0.34132 0.20934 0.3434 0.20911 0.34497 0.20819 C 0.36562 0.20957 0.37569 0.21281 0.39427 0.21859 C 0.40122 0.21813 0.40781 0.21836 0.41458 0.21721 C 0.42014 0.21628 0.42847 0.20888 0.4349 0.20657 C 0.44653 0.20703 0.45799 0.20726 0.46962 0.20819 C 0.47378 0.20842 0.47951 0.21327 0.48437 0.2142 C 0.49618 0.21929 0.5092 0.21813 0.52135 0.2216 C 0.53038 0.22068 0.53941 0.21952 0.54826 0.21859 C 0.55278 0.21813 0.56163 0.21721 0.56163 0.21721 C 0.58924 0.21073 0.60295 0.21489 0.63941 0.21559 C 0.66042 0.21443 0.65955 0.21536 0.67309 0.21119 C 0.67587 0.20564 0.67865 0.20657 0.6809 0.20055 C 0.68403 0.19222 0.68385 0.18297 0.68767 0.17511 C 0.68837 0.17071 0.68837 0.16585 0.68993 0.16169 C 0.6908 0.15938 0.69288 0.15891 0.69444 0.15729 C 0.7026 0.14781 0.71111 0.14503 0.72031 0.13786 C 0.72656 0.13301 0.72899 0.12769 0.73594 0.12584 C 0.74896 0.11704 0.76319 0.11381 0.7776 0.11219 C 0.78628 0.11635 0.78802 0.11797 0.80226 0.11219 C 0.8059 0.1108 0.81024 0.10178 0.81024 0.10178 C 0.81233 0.09299 0.81597 0.08373 0.82031 0.07633 C 0.82118 0.07009 0.82274 0.06569 0.82483 0.05991 C 0.82448 0.05736 0.825 0.05413 0.82361 0.05251 C 0.8224 0.05112 0.81441 0.04788 0.81128 0.04649 C 0.81024 0.04557 0.80937 0.04372 0.80799 0.04348 C 0.8026 0.0421 0.80434 0.05042 0.80226 0.05389 C 0.80139 0.05528 0.8 0.05598 0.79896 0.0569 C 0.79757 0.06407 0.79722 0.06662 0.79323 0.07194 C 0.7875 0.08882 0.78212 0.09206 0.76736 0.09276 C 0.75087 0.09368 0.73455 0.09391 0.71806 0.09438 C 0.71354 0.09738 0.71233 0.10132 0.70799 0.1034 C 0.70521 0.10872 0.70469 0.11658 0.70122 0.12121 C 0.70017 0.1226 0.69878 0.12306 0.69774 0.12422 C 0.69653 0.1256 0.69549 0.12722 0.69444 0.12884 C 0.68854 0.15036 0.66007 0.13393 0.64618 0.12722 C 0.63681 0.12815 0.62674 0.1256 0.61806 0.13023 C 0.61684 0.13092 0.61771 0.1337 0.61684 0.13486 C 0.61597 0.13601 0.61458 0.13578 0.61354 0.13624 C 0.60399 0.14503 0.5934 0.14689 0.58194 0.14827 C 0.56476 0.15521 0.54722 0.15036 0.52934 0.14966 C 0.52344 0.14735 0.51875 0.14619 0.51233 0.14527 C 0.49774 0.13833 0.48299 0.13277 0.46753 0.13023 C 0.45729 0.13069 0.44722 0.13046 0.43698 0.13185 C 0.43333 0.13231 0.43056 0.13601 0.42708 0.13786 C 0.41597 0.14365 0.40625 0.15151 0.3967 0.1603 C 0.39219 0.16447 0.38594 0.16308 0.3809 0.1647 C 0.35694 0.1721 0.33733 0.17279 0.31128 0.17372 C 0.30521 0.17326 0.29913 0.17349 0.29323 0.1721 C 0.29184 0.17187 0.29115 0.16979 0.28993 0.16909 C 0.28507 0.16632 0.27917 0.16539 0.27413 0.16331 C 0.26337 0.16377 0.25243 0.164 0.24167 0.1647 C 0.2349 0.16516 0.22517 0.16909 0.21892 0.17071 C 0.21458 0.17164 0.19687 0.17418 0.18993 0.17511 C 0.18056 0.17464 0.17118 0.17464 0.16181 0.17372 C 0.15503 0.17302 0.14167 0.17071 0.14167 0.17071 C 0.13559 0.16655 0.12917 0.164 0.12257 0.16169 C 0.11493 0.15498 0.11111 0.15036 0.10226 0.14827 C 0.09896 0.14642 0.09549 0.1455 0.09219 0.14365 C 0.08576 0.13971 0.0816 0.13023 0.07535 0.12584 C 0.0717 0.12329 0.06701 0.1226 0.06302 0.12121 C 0.05052 0.11034 0.03247 0.10849 0.01806 0.1064 C 0.01267 0.10178 0.00694 0.09599 0.00226 0.08975 C 0.00139 0.08165 0.00156 0.0761 -0.00451 0.07333 C -0.00851 0.068 -0.00885 0.06477 -0.01458 0.06292 C -0.01649 0.05482 -0.0184 0.04695 -0.02014 0.03886 C -0.01927 0.02752 -0.01806 0.00971 -0.01337 4.15452E-6 C -0.01302 -0.00139 -0.01354 -0.00417 -0.01233 -0.0044 C -0.00885 -0.00532 -0.00503 0.00439 -0.01007 -0.00602 C -0.00868 -0.01296 -0.00885 -0.00995 -0.00885 -0.01504 " pathEditMode="relative" ptsTypes="ffffffffffffffffffffffffffffffffffffffffffffffffffffffffffffffffffffffffffffffffffffffffffffffffffffffffffffffffA">
                                      <p:cBhvr>
                                        <p:cTn id="23" dur="5000" fill="hold"/>
                                        <p:tgtEl>
                                          <p:spTgt spid="83987"/>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3.33333E-6 1.6763E-6 L 0.24167 0.02058 " pathEditMode="relative" rAng="0" ptsTypes="AA">
                                      <p:cBhvr>
                                        <p:cTn id="25" dur="2000" fill="hold"/>
                                        <p:tgtEl>
                                          <p:spTgt spid="83990"/>
                                        </p:tgtEl>
                                        <p:attrNameLst>
                                          <p:attrName>ppt_x</p:attrName>
                                          <p:attrName>ppt_y</p:attrName>
                                        </p:attrNameLst>
                                      </p:cBhvr>
                                      <p:rCtr x="121" y="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8" name="Picture 8"/>
          <p:cNvPicPr>
            <a:picLocks noChangeAspect="1" noChangeArrowheads="1"/>
          </p:cNvPicPr>
          <p:nvPr/>
        </p:nvPicPr>
        <p:blipFill>
          <a:blip r:embed="rId2"/>
          <a:srcRect/>
          <a:stretch>
            <a:fillRect/>
          </a:stretch>
        </p:blipFill>
        <p:spPr bwMode="auto">
          <a:xfrm>
            <a:off x="2438400" y="-39688"/>
            <a:ext cx="6705600" cy="6897688"/>
          </a:xfrm>
          <a:prstGeom prst="rect">
            <a:avLst/>
          </a:prstGeom>
          <a:noFill/>
          <a:ln w="9525">
            <a:noFill/>
            <a:miter lim="800000"/>
            <a:headEnd/>
            <a:tailEnd/>
          </a:ln>
          <a:effectLst/>
        </p:spPr>
      </p:pic>
      <p:sp>
        <p:nvSpPr>
          <p:cNvPr id="66569" name="Text Box 9"/>
          <p:cNvSpPr txBox="1">
            <a:spLocks noChangeArrowheads="1"/>
          </p:cNvSpPr>
          <p:nvPr/>
        </p:nvSpPr>
        <p:spPr bwMode="auto">
          <a:xfrm>
            <a:off x="304800" y="1219200"/>
            <a:ext cx="1905000" cy="3016250"/>
          </a:xfrm>
          <a:prstGeom prst="rect">
            <a:avLst/>
          </a:prstGeom>
          <a:solidFill>
            <a:srgbClr val="FFFFCC"/>
          </a:solidFill>
          <a:ln w="9525">
            <a:noFill/>
            <a:miter lim="800000"/>
            <a:headEnd/>
            <a:tailEnd/>
          </a:ln>
          <a:effectLst/>
        </p:spPr>
        <p:txBody>
          <a:bodyPr>
            <a:spAutoFit/>
          </a:bodyPr>
          <a:lstStyle/>
          <a:p>
            <a:pPr>
              <a:spcBef>
                <a:spcPct val="50000"/>
              </a:spcBef>
            </a:pPr>
            <a:r>
              <a:rPr lang="en-US" sz="3200" b="1">
                <a:solidFill>
                  <a:srgbClr val="CC0000"/>
                </a:solidFill>
                <a:latin typeface="Times New Roman" pitchFamily="18" charset="0"/>
              </a:rPr>
              <a:t>Xác định vị trí của đồng bằng Bắc Bộ trên bản đồ.</a:t>
            </a:r>
          </a:p>
        </p:txBody>
      </p:sp>
      <p:sp>
        <p:nvSpPr>
          <p:cNvPr id="66573" name="Freeform 13"/>
          <p:cNvSpPr>
            <a:spLocks/>
          </p:cNvSpPr>
          <p:nvPr/>
        </p:nvSpPr>
        <p:spPr bwMode="auto">
          <a:xfrm>
            <a:off x="4645025" y="942975"/>
            <a:ext cx="873125" cy="703263"/>
          </a:xfrm>
          <a:custGeom>
            <a:avLst/>
            <a:gdLst/>
            <a:ahLst/>
            <a:cxnLst>
              <a:cxn ang="0">
                <a:pos x="201" y="439"/>
              </a:cxn>
              <a:cxn ang="0">
                <a:pos x="137" y="339"/>
              </a:cxn>
              <a:cxn ang="0">
                <a:pos x="119" y="247"/>
              </a:cxn>
              <a:cxn ang="0">
                <a:pos x="100" y="229"/>
              </a:cxn>
              <a:cxn ang="0">
                <a:pos x="82" y="201"/>
              </a:cxn>
              <a:cxn ang="0">
                <a:pos x="45" y="147"/>
              </a:cxn>
              <a:cxn ang="0">
                <a:pos x="27" y="46"/>
              </a:cxn>
              <a:cxn ang="0">
                <a:pos x="55" y="37"/>
              </a:cxn>
              <a:cxn ang="0">
                <a:pos x="164" y="55"/>
              </a:cxn>
              <a:cxn ang="0">
                <a:pos x="384" y="73"/>
              </a:cxn>
              <a:cxn ang="0">
                <a:pos x="439" y="110"/>
              </a:cxn>
              <a:cxn ang="0">
                <a:pos x="493" y="128"/>
              </a:cxn>
              <a:cxn ang="0">
                <a:pos x="457" y="247"/>
              </a:cxn>
              <a:cxn ang="0">
                <a:pos x="301" y="384"/>
              </a:cxn>
              <a:cxn ang="0">
                <a:pos x="201" y="439"/>
              </a:cxn>
            </a:cxnLst>
            <a:rect l="0" t="0" r="r" b="b"/>
            <a:pathLst>
              <a:path w="550" h="443">
                <a:moveTo>
                  <a:pt x="201" y="439"/>
                </a:moveTo>
                <a:cubicBezTo>
                  <a:pt x="178" y="404"/>
                  <a:pt x="151" y="380"/>
                  <a:pt x="137" y="339"/>
                </a:cubicBezTo>
                <a:cubicBezTo>
                  <a:pt x="136" y="331"/>
                  <a:pt x="130" y="266"/>
                  <a:pt x="119" y="247"/>
                </a:cubicBezTo>
                <a:cubicBezTo>
                  <a:pt x="114" y="240"/>
                  <a:pt x="105" y="236"/>
                  <a:pt x="100" y="229"/>
                </a:cubicBezTo>
                <a:cubicBezTo>
                  <a:pt x="93" y="220"/>
                  <a:pt x="87" y="211"/>
                  <a:pt x="82" y="201"/>
                </a:cubicBezTo>
                <a:cubicBezTo>
                  <a:pt x="57" y="150"/>
                  <a:pt x="96" y="196"/>
                  <a:pt x="45" y="147"/>
                </a:cubicBezTo>
                <a:cubicBezTo>
                  <a:pt x="34" y="112"/>
                  <a:pt x="0" y="86"/>
                  <a:pt x="27" y="46"/>
                </a:cubicBezTo>
                <a:cubicBezTo>
                  <a:pt x="32" y="38"/>
                  <a:pt x="46" y="40"/>
                  <a:pt x="55" y="37"/>
                </a:cubicBezTo>
                <a:cubicBezTo>
                  <a:pt x="110" y="0"/>
                  <a:pt x="95" y="50"/>
                  <a:pt x="164" y="55"/>
                </a:cubicBezTo>
                <a:cubicBezTo>
                  <a:pt x="329" y="66"/>
                  <a:pt x="256" y="59"/>
                  <a:pt x="384" y="73"/>
                </a:cubicBezTo>
                <a:cubicBezTo>
                  <a:pt x="402" y="85"/>
                  <a:pt x="418" y="103"/>
                  <a:pt x="439" y="110"/>
                </a:cubicBezTo>
                <a:cubicBezTo>
                  <a:pt x="457" y="116"/>
                  <a:pt x="493" y="128"/>
                  <a:pt x="493" y="128"/>
                </a:cubicBezTo>
                <a:cubicBezTo>
                  <a:pt x="550" y="185"/>
                  <a:pt x="506" y="210"/>
                  <a:pt x="457" y="247"/>
                </a:cubicBezTo>
                <a:cubicBezTo>
                  <a:pt x="418" y="307"/>
                  <a:pt x="372" y="361"/>
                  <a:pt x="301" y="384"/>
                </a:cubicBezTo>
                <a:cubicBezTo>
                  <a:pt x="243" y="443"/>
                  <a:pt x="277" y="427"/>
                  <a:pt x="201" y="439"/>
                </a:cubicBezTo>
                <a:close/>
              </a:path>
            </a:pathLst>
          </a:custGeom>
          <a:noFill/>
          <a:ln w="76200" cmpd="sng">
            <a:solidFill>
              <a:srgbClr val="CC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6568"/>
                                        </p:tgtEl>
                                        <p:attrNameLst>
                                          <p:attrName>style.visibility</p:attrName>
                                        </p:attrNameLst>
                                      </p:cBhvr>
                                      <p:to>
                                        <p:strVal val="visible"/>
                                      </p:to>
                                    </p:set>
                                    <p:anim to="" calcmode="lin" valueType="num">
                                      <p:cBhvr>
                                        <p:cTn id="7" dur="1" fill="hold"/>
                                        <p:tgtEl>
                                          <p:spTgt spid="66568"/>
                                        </p:tgtEl>
                                        <p:attrNameLst>
                                          <p:attrName/>
                                        </p:attrNameLst>
                                      </p:cBhvr>
                                    </p:anim>
                                  </p:childTnLst>
                                </p:cTn>
                              </p:par>
                            </p:childTnLst>
                          </p:cTn>
                        </p:par>
                        <p:par>
                          <p:cTn id="8" fill="hold">
                            <p:stCondLst>
                              <p:cond delay="0"/>
                            </p:stCondLst>
                            <p:childTnLst>
                              <p:par>
                                <p:cTn id="9" presetID="4" presetClass="entr" presetSubtype="16" fill="hold" grpId="0" nodeType="afterEffect">
                                  <p:stCondLst>
                                    <p:cond delay="0"/>
                                  </p:stCondLst>
                                  <p:childTnLst>
                                    <p:set>
                                      <p:cBhvr>
                                        <p:cTn id="10" dur="1" fill="hold">
                                          <p:stCondLst>
                                            <p:cond delay="0"/>
                                          </p:stCondLst>
                                        </p:cTn>
                                        <p:tgtEl>
                                          <p:spTgt spid="66569"/>
                                        </p:tgtEl>
                                        <p:attrNameLst>
                                          <p:attrName>style.visibility</p:attrName>
                                        </p:attrNameLst>
                                      </p:cBhvr>
                                      <p:to>
                                        <p:strVal val="visible"/>
                                      </p:to>
                                    </p:set>
                                    <p:animEffect transition="in" filter="box(in)">
                                      <p:cBhvr>
                                        <p:cTn id="11" dur="500"/>
                                        <p:tgtEl>
                                          <p:spTgt spid="6656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66573"/>
                                        </p:tgtEl>
                                        <p:attrNameLst>
                                          <p:attrName>style.visibility</p:attrName>
                                        </p:attrNameLst>
                                      </p:cBhvr>
                                      <p:to>
                                        <p:strVal val="visible"/>
                                      </p:to>
                                    </p:set>
                                    <p:animEffect transition="in" filter="wheel(4)">
                                      <p:cBhvr>
                                        <p:cTn id="16" dur="2000"/>
                                        <p:tgtEl>
                                          <p:spTgt spid="66573"/>
                                        </p:tgtEl>
                                      </p:cBhvr>
                                    </p:animEffect>
                                  </p:childTnLst>
                                </p:cTn>
                              </p:par>
                            </p:childTnLst>
                          </p:cTn>
                        </p:par>
                        <p:par>
                          <p:cTn id="17" fill="hold">
                            <p:stCondLst>
                              <p:cond delay="2000"/>
                            </p:stCondLst>
                            <p:childTnLst>
                              <p:par>
                                <p:cTn id="18" presetID="23" presetClass="emph" presetSubtype="0" fill="hold" grpId="1" nodeType="afterEffect">
                                  <p:stCondLst>
                                    <p:cond delay="0"/>
                                  </p:stCondLst>
                                  <p:childTnLst>
                                    <p:animClr clrSpc="hsl" dir="cw">
                                      <p:cBhvr override="childStyle">
                                        <p:cTn id="19" dur="500" fill="hold"/>
                                        <p:tgtEl>
                                          <p:spTgt spid="66573"/>
                                        </p:tgtEl>
                                        <p:attrNameLst>
                                          <p:attrName>style.color</p:attrName>
                                        </p:attrNameLst>
                                      </p:cBhvr>
                                      <p:by>
                                        <p:hsl h="10842353" s="0" l="0"/>
                                      </p:by>
                                    </p:animClr>
                                    <p:animClr clrSpc="hsl" dir="cw">
                                      <p:cBhvr>
                                        <p:cTn id="20" dur="500" fill="hold"/>
                                        <p:tgtEl>
                                          <p:spTgt spid="66573"/>
                                        </p:tgtEl>
                                        <p:attrNameLst>
                                          <p:attrName>fillcolor</p:attrName>
                                        </p:attrNameLst>
                                      </p:cBhvr>
                                      <p:by>
                                        <p:hsl h="10842353" s="0" l="0"/>
                                      </p:by>
                                    </p:animClr>
                                    <p:animClr clrSpc="hsl" dir="cw">
                                      <p:cBhvr>
                                        <p:cTn id="21" dur="500" fill="hold"/>
                                        <p:tgtEl>
                                          <p:spTgt spid="66573"/>
                                        </p:tgtEl>
                                        <p:attrNameLst>
                                          <p:attrName>stroke.color</p:attrName>
                                        </p:attrNameLst>
                                      </p:cBhvr>
                                      <p:by>
                                        <p:hsl h="10842353" s="0" l="0"/>
                                      </p:by>
                                    </p:animClr>
                                    <p:set>
                                      <p:cBhvr>
                                        <p:cTn id="22" dur="500" fill="hold"/>
                                        <p:tgtEl>
                                          <p:spTgt spid="66573"/>
                                        </p:tgtEl>
                                        <p:attrNameLst>
                                          <p:attrName>fill.type</p:attrName>
                                        </p:attrNameLst>
                                      </p:cBhvr>
                                      <p:to>
                                        <p:strVal val="solid"/>
                                      </p:to>
                                    </p:set>
                                  </p:childTnLst>
                                </p:cTn>
                              </p:par>
                            </p:childTnLst>
                          </p:cTn>
                        </p:par>
                        <p:par>
                          <p:cTn id="23" fill="hold">
                            <p:stCondLst>
                              <p:cond delay="2500"/>
                            </p:stCondLst>
                            <p:childTnLst>
                              <p:par>
                                <p:cTn id="24" presetID="23" presetClass="emph" presetSubtype="0" fill="hold" grpId="2" nodeType="afterEffect">
                                  <p:stCondLst>
                                    <p:cond delay="0"/>
                                  </p:stCondLst>
                                  <p:childTnLst>
                                    <p:animClr clrSpc="hsl" dir="cw">
                                      <p:cBhvr override="childStyle">
                                        <p:cTn id="25" dur="500" fill="hold"/>
                                        <p:tgtEl>
                                          <p:spTgt spid="66573"/>
                                        </p:tgtEl>
                                        <p:attrNameLst>
                                          <p:attrName>style.color</p:attrName>
                                        </p:attrNameLst>
                                      </p:cBhvr>
                                      <p:by>
                                        <p:hsl h="10842353" s="0" l="0"/>
                                      </p:by>
                                    </p:animClr>
                                    <p:animClr clrSpc="hsl" dir="cw">
                                      <p:cBhvr>
                                        <p:cTn id="26" dur="500" fill="hold"/>
                                        <p:tgtEl>
                                          <p:spTgt spid="66573"/>
                                        </p:tgtEl>
                                        <p:attrNameLst>
                                          <p:attrName>fillcolor</p:attrName>
                                        </p:attrNameLst>
                                      </p:cBhvr>
                                      <p:by>
                                        <p:hsl h="10842353" s="0" l="0"/>
                                      </p:by>
                                    </p:animClr>
                                    <p:animClr clrSpc="hsl" dir="cw">
                                      <p:cBhvr>
                                        <p:cTn id="27" dur="500" fill="hold"/>
                                        <p:tgtEl>
                                          <p:spTgt spid="66573"/>
                                        </p:tgtEl>
                                        <p:attrNameLst>
                                          <p:attrName>stroke.color</p:attrName>
                                        </p:attrNameLst>
                                      </p:cBhvr>
                                      <p:by>
                                        <p:hsl h="10842353" s="0" l="0"/>
                                      </p:by>
                                    </p:animClr>
                                    <p:set>
                                      <p:cBhvr>
                                        <p:cTn id="28" dur="500" fill="hold"/>
                                        <p:tgtEl>
                                          <p:spTgt spid="66573"/>
                                        </p:tgtEl>
                                        <p:attrNameLst>
                                          <p:attrName>fill.type</p:attrName>
                                        </p:attrNameLst>
                                      </p:cBhvr>
                                      <p:to>
                                        <p:strVal val="solid"/>
                                      </p:to>
                                    </p:set>
                                  </p:childTnLst>
                                </p:cTn>
                              </p:par>
                            </p:childTnLst>
                          </p:cTn>
                        </p:par>
                        <p:par>
                          <p:cTn id="29" fill="hold">
                            <p:stCondLst>
                              <p:cond delay="3000"/>
                            </p:stCondLst>
                            <p:childTnLst>
                              <p:par>
                                <p:cTn id="30" presetID="23" presetClass="emph" presetSubtype="0" fill="hold" grpId="3" nodeType="afterEffect">
                                  <p:stCondLst>
                                    <p:cond delay="0"/>
                                  </p:stCondLst>
                                  <p:childTnLst>
                                    <p:animClr clrSpc="hsl" dir="cw">
                                      <p:cBhvr override="childStyle">
                                        <p:cTn id="31" dur="500" fill="hold"/>
                                        <p:tgtEl>
                                          <p:spTgt spid="66573"/>
                                        </p:tgtEl>
                                        <p:attrNameLst>
                                          <p:attrName>style.color</p:attrName>
                                        </p:attrNameLst>
                                      </p:cBhvr>
                                      <p:by>
                                        <p:hsl h="10842353" s="0" l="0"/>
                                      </p:by>
                                    </p:animClr>
                                    <p:animClr clrSpc="hsl" dir="cw">
                                      <p:cBhvr>
                                        <p:cTn id="32" dur="500" fill="hold"/>
                                        <p:tgtEl>
                                          <p:spTgt spid="66573"/>
                                        </p:tgtEl>
                                        <p:attrNameLst>
                                          <p:attrName>fillcolor</p:attrName>
                                        </p:attrNameLst>
                                      </p:cBhvr>
                                      <p:by>
                                        <p:hsl h="10842353" s="0" l="0"/>
                                      </p:by>
                                    </p:animClr>
                                    <p:animClr clrSpc="hsl" dir="cw">
                                      <p:cBhvr>
                                        <p:cTn id="33" dur="500" fill="hold"/>
                                        <p:tgtEl>
                                          <p:spTgt spid="66573"/>
                                        </p:tgtEl>
                                        <p:attrNameLst>
                                          <p:attrName>stroke.color</p:attrName>
                                        </p:attrNameLst>
                                      </p:cBhvr>
                                      <p:by>
                                        <p:hsl h="10842353" s="0" l="0"/>
                                      </p:by>
                                    </p:animClr>
                                    <p:set>
                                      <p:cBhvr>
                                        <p:cTn id="34" dur="500" fill="hold"/>
                                        <p:tgtEl>
                                          <p:spTgt spid="66573"/>
                                        </p:tgtEl>
                                        <p:attrNameLst>
                                          <p:attrName>fill.type</p:attrName>
                                        </p:attrNameLst>
                                      </p:cBhvr>
                                      <p:to>
                                        <p:strVal val="solid"/>
                                      </p:to>
                                    </p:set>
                                  </p:childTnLst>
                                </p:cTn>
                              </p:par>
                            </p:childTnLst>
                          </p:cTn>
                        </p:par>
                        <p:par>
                          <p:cTn id="35" fill="hold">
                            <p:stCondLst>
                              <p:cond delay="3500"/>
                            </p:stCondLst>
                            <p:childTnLst>
                              <p:par>
                                <p:cTn id="36" presetID="23" presetClass="emph" presetSubtype="0" fill="hold" grpId="4" nodeType="afterEffect">
                                  <p:stCondLst>
                                    <p:cond delay="0"/>
                                  </p:stCondLst>
                                  <p:childTnLst>
                                    <p:animClr clrSpc="hsl" dir="cw">
                                      <p:cBhvr override="childStyle">
                                        <p:cTn id="37" dur="500" fill="hold"/>
                                        <p:tgtEl>
                                          <p:spTgt spid="66573"/>
                                        </p:tgtEl>
                                        <p:attrNameLst>
                                          <p:attrName>style.color</p:attrName>
                                        </p:attrNameLst>
                                      </p:cBhvr>
                                      <p:by>
                                        <p:hsl h="10842353" s="0" l="0"/>
                                      </p:by>
                                    </p:animClr>
                                    <p:animClr clrSpc="hsl" dir="cw">
                                      <p:cBhvr>
                                        <p:cTn id="38" dur="500" fill="hold"/>
                                        <p:tgtEl>
                                          <p:spTgt spid="66573"/>
                                        </p:tgtEl>
                                        <p:attrNameLst>
                                          <p:attrName>fillcolor</p:attrName>
                                        </p:attrNameLst>
                                      </p:cBhvr>
                                      <p:by>
                                        <p:hsl h="10842353" s="0" l="0"/>
                                      </p:by>
                                    </p:animClr>
                                    <p:animClr clrSpc="hsl" dir="cw">
                                      <p:cBhvr>
                                        <p:cTn id="39" dur="500" fill="hold"/>
                                        <p:tgtEl>
                                          <p:spTgt spid="66573"/>
                                        </p:tgtEl>
                                        <p:attrNameLst>
                                          <p:attrName>stroke.color</p:attrName>
                                        </p:attrNameLst>
                                      </p:cBhvr>
                                      <p:by>
                                        <p:hsl h="10842353" s="0" l="0"/>
                                      </p:by>
                                    </p:animClr>
                                    <p:set>
                                      <p:cBhvr>
                                        <p:cTn id="40" dur="500" fill="hold"/>
                                        <p:tgtEl>
                                          <p:spTgt spid="66573"/>
                                        </p:tgtEl>
                                        <p:attrNameLst>
                                          <p:attrName>fill.type</p:attrName>
                                        </p:attrNameLst>
                                      </p:cBhvr>
                                      <p:to>
                                        <p:strVal val="solid"/>
                                      </p:to>
                                    </p:set>
                                  </p:childTnLst>
                                </p:cTn>
                              </p:par>
                            </p:childTnLst>
                          </p:cTn>
                        </p:par>
                        <p:par>
                          <p:cTn id="41" fill="hold">
                            <p:stCondLst>
                              <p:cond delay="4000"/>
                            </p:stCondLst>
                            <p:childTnLst>
                              <p:par>
                                <p:cTn id="42" presetID="23" presetClass="emph" presetSubtype="0" fill="hold" grpId="5" nodeType="afterEffect">
                                  <p:stCondLst>
                                    <p:cond delay="0"/>
                                  </p:stCondLst>
                                  <p:childTnLst>
                                    <p:animClr clrSpc="hsl" dir="cw">
                                      <p:cBhvr override="childStyle">
                                        <p:cTn id="43" dur="500" fill="hold"/>
                                        <p:tgtEl>
                                          <p:spTgt spid="66573"/>
                                        </p:tgtEl>
                                        <p:attrNameLst>
                                          <p:attrName>style.color</p:attrName>
                                        </p:attrNameLst>
                                      </p:cBhvr>
                                      <p:by>
                                        <p:hsl h="10842353" s="0" l="0"/>
                                      </p:by>
                                    </p:animClr>
                                    <p:animClr clrSpc="hsl" dir="cw">
                                      <p:cBhvr>
                                        <p:cTn id="44" dur="500" fill="hold"/>
                                        <p:tgtEl>
                                          <p:spTgt spid="66573"/>
                                        </p:tgtEl>
                                        <p:attrNameLst>
                                          <p:attrName>fillcolor</p:attrName>
                                        </p:attrNameLst>
                                      </p:cBhvr>
                                      <p:by>
                                        <p:hsl h="10842353" s="0" l="0"/>
                                      </p:by>
                                    </p:animClr>
                                    <p:animClr clrSpc="hsl" dir="cw">
                                      <p:cBhvr>
                                        <p:cTn id="45" dur="500" fill="hold"/>
                                        <p:tgtEl>
                                          <p:spTgt spid="66573"/>
                                        </p:tgtEl>
                                        <p:attrNameLst>
                                          <p:attrName>stroke.color</p:attrName>
                                        </p:attrNameLst>
                                      </p:cBhvr>
                                      <p:by>
                                        <p:hsl h="10842353" s="0" l="0"/>
                                      </p:by>
                                    </p:animClr>
                                    <p:set>
                                      <p:cBhvr>
                                        <p:cTn id="46" dur="500" fill="hold"/>
                                        <p:tgtEl>
                                          <p:spTgt spid="665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animBg="1"/>
      <p:bldP spid="66573" grpId="0" animBg="1"/>
      <p:bldP spid="66573" grpId="1" animBg="1"/>
      <p:bldP spid="66573" grpId="2" animBg="1"/>
      <p:bldP spid="66573" grpId="3" animBg="1"/>
      <p:bldP spid="66573" grpId="4" animBg="1"/>
      <p:bldP spid="66573" grpId="5"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ban-do-Ha-noi-mo-rong"/>
          <p:cNvPicPr>
            <a:picLocks noChangeAspect="1" noChangeArrowheads="1"/>
          </p:cNvPicPr>
          <p:nvPr/>
        </p:nvPicPr>
        <p:blipFill>
          <a:blip r:embed="rId2"/>
          <a:srcRect/>
          <a:stretch>
            <a:fillRect/>
          </a:stretch>
        </p:blipFill>
        <p:spPr bwMode="auto">
          <a:xfrm>
            <a:off x="0" y="0"/>
            <a:ext cx="9144000" cy="5943600"/>
          </a:xfrm>
          <a:prstGeom prst="rect">
            <a:avLst/>
          </a:prstGeom>
          <a:solidFill>
            <a:schemeClr val="bg1"/>
          </a:solidFill>
          <a:ln w="38100">
            <a:solidFill>
              <a:srgbClr val="F5094C"/>
            </a:solidFill>
            <a:miter lim="800000"/>
            <a:headEnd/>
            <a:tailEnd/>
          </a:ln>
        </p:spPr>
      </p:pic>
      <p:sp>
        <p:nvSpPr>
          <p:cNvPr id="91141" name="Text Box 5"/>
          <p:cNvSpPr txBox="1">
            <a:spLocks noChangeArrowheads="1"/>
          </p:cNvSpPr>
          <p:nvPr/>
        </p:nvSpPr>
        <p:spPr bwMode="auto">
          <a:xfrm>
            <a:off x="762000" y="6096000"/>
            <a:ext cx="73914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Chỉ vị trí của Hà Nội trên lược đồ</a:t>
            </a:r>
          </a:p>
        </p:txBody>
      </p:sp>
      <p:sp>
        <p:nvSpPr>
          <p:cNvPr id="91142" name="Freeform 6"/>
          <p:cNvSpPr>
            <a:spLocks/>
          </p:cNvSpPr>
          <p:nvPr/>
        </p:nvSpPr>
        <p:spPr bwMode="auto">
          <a:xfrm>
            <a:off x="784225" y="931863"/>
            <a:ext cx="5195888" cy="4989512"/>
          </a:xfrm>
          <a:custGeom>
            <a:avLst/>
            <a:gdLst/>
            <a:ahLst/>
            <a:cxnLst>
              <a:cxn ang="0">
                <a:pos x="439" y="355"/>
              </a:cxn>
              <a:cxn ang="0">
                <a:pos x="567" y="327"/>
              </a:cxn>
              <a:cxn ang="0">
                <a:pos x="695" y="455"/>
              </a:cxn>
              <a:cxn ang="0">
                <a:pos x="850" y="794"/>
              </a:cxn>
              <a:cxn ang="0">
                <a:pos x="1408" y="885"/>
              </a:cxn>
              <a:cxn ang="0">
                <a:pos x="1527" y="711"/>
              </a:cxn>
              <a:cxn ang="0">
                <a:pos x="1655" y="556"/>
              </a:cxn>
              <a:cxn ang="0">
                <a:pos x="1975" y="565"/>
              </a:cxn>
              <a:cxn ang="0">
                <a:pos x="2240" y="163"/>
              </a:cxn>
              <a:cxn ang="0">
                <a:pos x="2395" y="26"/>
              </a:cxn>
              <a:cxn ang="0">
                <a:pos x="2724" y="236"/>
              </a:cxn>
              <a:cxn ang="0">
                <a:pos x="2861" y="327"/>
              </a:cxn>
              <a:cxn ang="0">
                <a:pos x="2770" y="730"/>
              </a:cxn>
              <a:cxn ang="0">
                <a:pos x="2925" y="1141"/>
              </a:cxn>
              <a:cxn ang="0">
                <a:pos x="3218" y="1223"/>
              </a:cxn>
              <a:cxn ang="0">
                <a:pos x="3273" y="1360"/>
              </a:cxn>
              <a:cxn ang="0">
                <a:pos x="3053" y="1488"/>
              </a:cxn>
              <a:cxn ang="0">
                <a:pos x="2816" y="1580"/>
              </a:cxn>
              <a:cxn ang="0">
                <a:pos x="2825" y="1918"/>
              </a:cxn>
              <a:cxn ang="0">
                <a:pos x="2807" y="2128"/>
              </a:cxn>
              <a:cxn ang="0">
                <a:pos x="2989" y="2311"/>
              </a:cxn>
              <a:cxn ang="0">
                <a:pos x="3127" y="2622"/>
              </a:cxn>
              <a:cxn ang="0">
                <a:pos x="3026" y="2750"/>
              </a:cxn>
              <a:cxn ang="0">
                <a:pos x="2916" y="2750"/>
              </a:cxn>
              <a:cxn ang="0">
                <a:pos x="2880" y="2668"/>
              </a:cxn>
              <a:cxn ang="0">
                <a:pos x="2724" y="2805"/>
              </a:cxn>
              <a:cxn ang="0">
                <a:pos x="2505" y="2787"/>
              </a:cxn>
              <a:cxn ang="0">
                <a:pos x="2359" y="2933"/>
              </a:cxn>
              <a:cxn ang="0">
                <a:pos x="2148" y="3107"/>
              </a:cxn>
              <a:cxn ang="0">
                <a:pos x="1938" y="3015"/>
              </a:cxn>
              <a:cxn ang="0">
                <a:pos x="1719" y="2896"/>
              </a:cxn>
              <a:cxn ang="0">
                <a:pos x="1764" y="2796"/>
              </a:cxn>
              <a:cxn ang="0">
                <a:pos x="1783" y="2613"/>
              </a:cxn>
              <a:cxn ang="0">
                <a:pos x="1627" y="2357"/>
              </a:cxn>
              <a:cxn ang="0">
                <a:pos x="1481" y="2128"/>
              </a:cxn>
              <a:cxn ang="0">
                <a:pos x="1344" y="2046"/>
              </a:cxn>
              <a:cxn ang="0">
                <a:pos x="1261" y="1936"/>
              </a:cxn>
              <a:cxn ang="0">
                <a:pos x="1271" y="1836"/>
              </a:cxn>
              <a:cxn ang="0">
                <a:pos x="1261" y="1772"/>
              </a:cxn>
              <a:cxn ang="0">
                <a:pos x="923" y="1708"/>
              </a:cxn>
              <a:cxn ang="0">
                <a:pos x="685" y="1580"/>
              </a:cxn>
              <a:cxn ang="0">
                <a:pos x="512" y="1498"/>
              </a:cxn>
              <a:cxn ang="0">
                <a:pos x="411" y="1379"/>
              </a:cxn>
              <a:cxn ang="0">
                <a:pos x="237" y="1424"/>
              </a:cxn>
              <a:cxn ang="0">
                <a:pos x="36" y="1315"/>
              </a:cxn>
              <a:cxn ang="0">
                <a:pos x="109" y="1159"/>
              </a:cxn>
              <a:cxn ang="0">
                <a:pos x="119" y="1050"/>
              </a:cxn>
              <a:cxn ang="0">
                <a:pos x="36" y="922"/>
              </a:cxn>
              <a:cxn ang="0">
                <a:pos x="247" y="684"/>
              </a:cxn>
              <a:cxn ang="0">
                <a:pos x="320" y="483"/>
              </a:cxn>
              <a:cxn ang="0">
                <a:pos x="402" y="346"/>
              </a:cxn>
            </a:cxnLst>
            <a:rect l="0" t="0" r="r" b="b"/>
            <a:pathLst>
              <a:path w="3273" h="3143">
                <a:moveTo>
                  <a:pt x="393" y="318"/>
                </a:moveTo>
                <a:cubicBezTo>
                  <a:pt x="399" y="327"/>
                  <a:pt x="402" y="339"/>
                  <a:pt x="411" y="346"/>
                </a:cubicBezTo>
                <a:cubicBezTo>
                  <a:pt x="419" y="352"/>
                  <a:pt x="429" y="357"/>
                  <a:pt x="439" y="355"/>
                </a:cubicBezTo>
                <a:cubicBezTo>
                  <a:pt x="448" y="353"/>
                  <a:pt x="450" y="342"/>
                  <a:pt x="457" y="336"/>
                </a:cubicBezTo>
                <a:cubicBezTo>
                  <a:pt x="481" y="316"/>
                  <a:pt x="484" y="318"/>
                  <a:pt x="512" y="309"/>
                </a:cubicBezTo>
                <a:cubicBezTo>
                  <a:pt x="530" y="315"/>
                  <a:pt x="549" y="321"/>
                  <a:pt x="567" y="327"/>
                </a:cubicBezTo>
                <a:cubicBezTo>
                  <a:pt x="581" y="332"/>
                  <a:pt x="595" y="366"/>
                  <a:pt x="603" y="373"/>
                </a:cubicBezTo>
                <a:cubicBezTo>
                  <a:pt x="611" y="379"/>
                  <a:pt x="622" y="379"/>
                  <a:pt x="631" y="382"/>
                </a:cubicBezTo>
                <a:cubicBezTo>
                  <a:pt x="706" y="497"/>
                  <a:pt x="632" y="400"/>
                  <a:pt x="695" y="455"/>
                </a:cubicBezTo>
                <a:cubicBezTo>
                  <a:pt x="711" y="469"/>
                  <a:pt x="740" y="501"/>
                  <a:pt x="740" y="501"/>
                </a:cubicBezTo>
                <a:cubicBezTo>
                  <a:pt x="765" y="574"/>
                  <a:pt x="785" y="645"/>
                  <a:pt x="804" y="720"/>
                </a:cubicBezTo>
                <a:cubicBezTo>
                  <a:pt x="814" y="761"/>
                  <a:pt x="809" y="779"/>
                  <a:pt x="850" y="794"/>
                </a:cubicBezTo>
                <a:cubicBezTo>
                  <a:pt x="898" y="842"/>
                  <a:pt x="949" y="837"/>
                  <a:pt x="1015" y="848"/>
                </a:cubicBezTo>
                <a:cubicBezTo>
                  <a:pt x="1090" y="860"/>
                  <a:pt x="1157" y="885"/>
                  <a:pt x="1234" y="894"/>
                </a:cubicBezTo>
                <a:cubicBezTo>
                  <a:pt x="1292" y="891"/>
                  <a:pt x="1350" y="893"/>
                  <a:pt x="1408" y="885"/>
                </a:cubicBezTo>
                <a:cubicBezTo>
                  <a:pt x="1431" y="882"/>
                  <a:pt x="1437" y="859"/>
                  <a:pt x="1453" y="848"/>
                </a:cubicBezTo>
                <a:cubicBezTo>
                  <a:pt x="1486" y="826"/>
                  <a:pt x="1517" y="814"/>
                  <a:pt x="1545" y="784"/>
                </a:cubicBezTo>
                <a:cubicBezTo>
                  <a:pt x="1557" y="749"/>
                  <a:pt x="1552" y="738"/>
                  <a:pt x="1527" y="711"/>
                </a:cubicBezTo>
                <a:cubicBezTo>
                  <a:pt x="1494" y="622"/>
                  <a:pt x="1545" y="645"/>
                  <a:pt x="1627" y="638"/>
                </a:cubicBezTo>
                <a:cubicBezTo>
                  <a:pt x="1633" y="629"/>
                  <a:pt x="1643" y="622"/>
                  <a:pt x="1645" y="611"/>
                </a:cubicBezTo>
                <a:cubicBezTo>
                  <a:pt x="1654" y="546"/>
                  <a:pt x="1613" y="596"/>
                  <a:pt x="1655" y="556"/>
                </a:cubicBezTo>
                <a:cubicBezTo>
                  <a:pt x="1696" y="563"/>
                  <a:pt x="1733" y="573"/>
                  <a:pt x="1773" y="583"/>
                </a:cubicBezTo>
                <a:cubicBezTo>
                  <a:pt x="1795" y="647"/>
                  <a:pt x="1774" y="632"/>
                  <a:pt x="1819" y="647"/>
                </a:cubicBezTo>
                <a:cubicBezTo>
                  <a:pt x="1911" y="639"/>
                  <a:pt x="1944" y="648"/>
                  <a:pt x="1975" y="565"/>
                </a:cubicBezTo>
                <a:cubicBezTo>
                  <a:pt x="1981" y="502"/>
                  <a:pt x="1974" y="430"/>
                  <a:pt x="2029" y="391"/>
                </a:cubicBezTo>
                <a:cubicBezTo>
                  <a:pt x="2066" y="339"/>
                  <a:pt x="2110" y="296"/>
                  <a:pt x="2157" y="254"/>
                </a:cubicBezTo>
                <a:cubicBezTo>
                  <a:pt x="2191" y="224"/>
                  <a:pt x="2209" y="193"/>
                  <a:pt x="2240" y="163"/>
                </a:cubicBezTo>
                <a:cubicBezTo>
                  <a:pt x="2243" y="135"/>
                  <a:pt x="2246" y="108"/>
                  <a:pt x="2249" y="80"/>
                </a:cubicBezTo>
                <a:cubicBezTo>
                  <a:pt x="2252" y="59"/>
                  <a:pt x="2238" y="23"/>
                  <a:pt x="2258" y="16"/>
                </a:cubicBezTo>
                <a:cubicBezTo>
                  <a:pt x="2301" y="0"/>
                  <a:pt x="2349" y="23"/>
                  <a:pt x="2395" y="26"/>
                </a:cubicBezTo>
                <a:cubicBezTo>
                  <a:pt x="2439" y="40"/>
                  <a:pt x="2492" y="22"/>
                  <a:pt x="2532" y="44"/>
                </a:cubicBezTo>
                <a:cubicBezTo>
                  <a:pt x="2539" y="48"/>
                  <a:pt x="2543" y="140"/>
                  <a:pt x="2560" y="163"/>
                </a:cubicBezTo>
                <a:cubicBezTo>
                  <a:pt x="2615" y="234"/>
                  <a:pt x="2636" y="226"/>
                  <a:pt x="2724" y="236"/>
                </a:cubicBezTo>
                <a:cubicBezTo>
                  <a:pt x="2749" y="260"/>
                  <a:pt x="2745" y="285"/>
                  <a:pt x="2779" y="300"/>
                </a:cubicBezTo>
                <a:cubicBezTo>
                  <a:pt x="2797" y="308"/>
                  <a:pt x="2816" y="312"/>
                  <a:pt x="2834" y="318"/>
                </a:cubicBezTo>
                <a:cubicBezTo>
                  <a:pt x="2843" y="321"/>
                  <a:pt x="2861" y="327"/>
                  <a:pt x="2861" y="327"/>
                </a:cubicBezTo>
                <a:cubicBezTo>
                  <a:pt x="2872" y="389"/>
                  <a:pt x="2883" y="449"/>
                  <a:pt x="2898" y="510"/>
                </a:cubicBezTo>
                <a:cubicBezTo>
                  <a:pt x="2886" y="571"/>
                  <a:pt x="2877" y="580"/>
                  <a:pt x="2816" y="592"/>
                </a:cubicBezTo>
                <a:cubicBezTo>
                  <a:pt x="2775" y="633"/>
                  <a:pt x="2809" y="688"/>
                  <a:pt x="2770" y="730"/>
                </a:cubicBezTo>
                <a:cubicBezTo>
                  <a:pt x="2811" y="744"/>
                  <a:pt x="2815" y="751"/>
                  <a:pt x="2825" y="794"/>
                </a:cubicBezTo>
                <a:cubicBezTo>
                  <a:pt x="2817" y="986"/>
                  <a:pt x="2758" y="992"/>
                  <a:pt x="2880" y="1031"/>
                </a:cubicBezTo>
                <a:cubicBezTo>
                  <a:pt x="2909" y="1062"/>
                  <a:pt x="2915" y="1101"/>
                  <a:pt x="2925" y="1141"/>
                </a:cubicBezTo>
                <a:cubicBezTo>
                  <a:pt x="2954" y="1100"/>
                  <a:pt x="2956" y="1094"/>
                  <a:pt x="2999" y="1123"/>
                </a:cubicBezTo>
                <a:cubicBezTo>
                  <a:pt x="3051" y="1201"/>
                  <a:pt x="3151" y="1190"/>
                  <a:pt x="3236" y="1196"/>
                </a:cubicBezTo>
                <a:cubicBezTo>
                  <a:pt x="3230" y="1205"/>
                  <a:pt x="3220" y="1212"/>
                  <a:pt x="3218" y="1223"/>
                </a:cubicBezTo>
                <a:cubicBezTo>
                  <a:pt x="3216" y="1233"/>
                  <a:pt x="3225" y="1241"/>
                  <a:pt x="3227" y="1251"/>
                </a:cubicBezTo>
                <a:cubicBezTo>
                  <a:pt x="3231" y="1269"/>
                  <a:pt x="3229" y="1289"/>
                  <a:pt x="3236" y="1306"/>
                </a:cubicBezTo>
                <a:cubicBezTo>
                  <a:pt x="3244" y="1326"/>
                  <a:pt x="3273" y="1360"/>
                  <a:pt x="3273" y="1360"/>
                </a:cubicBezTo>
                <a:cubicBezTo>
                  <a:pt x="3266" y="1394"/>
                  <a:pt x="3270" y="1409"/>
                  <a:pt x="3245" y="1434"/>
                </a:cubicBezTo>
                <a:cubicBezTo>
                  <a:pt x="3216" y="1463"/>
                  <a:pt x="3197" y="1453"/>
                  <a:pt x="3154" y="1461"/>
                </a:cubicBezTo>
                <a:cubicBezTo>
                  <a:pt x="3104" y="1471"/>
                  <a:pt x="3092" y="1475"/>
                  <a:pt x="3053" y="1488"/>
                </a:cubicBezTo>
                <a:cubicBezTo>
                  <a:pt x="3026" y="1517"/>
                  <a:pt x="3025" y="1540"/>
                  <a:pt x="3017" y="1580"/>
                </a:cubicBezTo>
                <a:cubicBezTo>
                  <a:pt x="2990" y="1562"/>
                  <a:pt x="2962" y="1552"/>
                  <a:pt x="2935" y="1534"/>
                </a:cubicBezTo>
                <a:cubicBezTo>
                  <a:pt x="2891" y="1545"/>
                  <a:pt x="2853" y="1555"/>
                  <a:pt x="2816" y="1580"/>
                </a:cubicBezTo>
                <a:cubicBezTo>
                  <a:pt x="2767" y="1649"/>
                  <a:pt x="2809" y="1736"/>
                  <a:pt x="2761" y="1808"/>
                </a:cubicBezTo>
                <a:cubicBezTo>
                  <a:pt x="2753" y="1834"/>
                  <a:pt x="2730" y="1871"/>
                  <a:pt x="2752" y="1900"/>
                </a:cubicBezTo>
                <a:cubicBezTo>
                  <a:pt x="2757" y="1906"/>
                  <a:pt x="2818" y="1917"/>
                  <a:pt x="2825" y="1918"/>
                </a:cubicBezTo>
                <a:cubicBezTo>
                  <a:pt x="2835" y="1925"/>
                  <a:pt x="2864" y="1942"/>
                  <a:pt x="2871" y="1955"/>
                </a:cubicBezTo>
                <a:cubicBezTo>
                  <a:pt x="2880" y="1972"/>
                  <a:pt x="2889" y="2010"/>
                  <a:pt x="2889" y="2010"/>
                </a:cubicBezTo>
                <a:cubicBezTo>
                  <a:pt x="2874" y="2068"/>
                  <a:pt x="2852" y="2083"/>
                  <a:pt x="2807" y="2128"/>
                </a:cubicBezTo>
                <a:cubicBezTo>
                  <a:pt x="2801" y="2134"/>
                  <a:pt x="2788" y="2147"/>
                  <a:pt x="2788" y="2147"/>
                </a:cubicBezTo>
                <a:cubicBezTo>
                  <a:pt x="2770" y="2201"/>
                  <a:pt x="2792" y="2210"/>
                  <a:pt x="2834" y="2238"/>
                </a:cubicBezTo>
                <a:cubicBezTo>
                  <a:pt x="2876" y="2303"/>
                  <a:pt x="2918" y="2301"/>
                  <a:pt x="2989" y="2311"/>
                </a:cubicBezTo>
                <a:cubicBezTo>
                  <a:pt x="3020" y="2321"/>
                  <a:pt x="3039" y="2334"/>
                  <a:pt x="3053" y="2366"/>
                </a:cubicBezTo>
                <a:cubicBezTo>
                  <a:pt x="3061" y="2384"/>
                  <a:pt x="3072" y="2421"/>
                  <a:pt x="3072" y="2421"/>
                </a:cubicBezTo>
                <a:cubicBezTo>
                  <a:pt x="3078" y="2529"/>
                  <a:pt x="3050" y="2572"/>
                  <a:pt x="3127" y="2622"/>
                </a:cubicBezTo>
                <a:cubicBezTo>
                  <a:pt x="3136" y="2619"/>
                  <a:pt x="3145" y="2613"/>
                  <a:pt x="3154" y="2613"/>
                </a:cubicBezTo>
                <a:cubicBezTo>
                  <a:pt x="3233" y="2613"/>
                  <a:pt x="3163" y="2687"/>
                  <a:pt x="3145" y="2714"/>
                </a:cubicBezTo>
                <a:cubicBezTo>
                  <a:pt x="3141" y="2721"/>
                  <a:pt x="3045" y="2745"/>
                  <a:pt x="3026" y="2750"/>
                </a:cubicBezTo>
                <a:cubicBezTo>
                  <a:pt x="3002" y="2787"/>
                  <a:pt x="3006" y="2802"/>
                  <a:pt x="2962" y="2787"/>
                </a:cubicBezTo>
                <a:cubicBezTo>
                  <a:pt x="2953" y="2781"/>
                  <a:pt x="2944" y="2775"/>
                  <a:pt x="2935" y="2768"/>
                </a:cubicBezTo>
                <a:cubicBezTo>
                  <a:pt x="2928" y="2763"/>
                  <a:pt x="2913" y="2758"/>
                  <a:pt x="2916" y="2750"/>
                </a:cubicBezTo>
                <a:cubicBezTo>
                  <a:pt x="2919" y="2741"/>
                  <a:pt x="2935" y="2744"/>
                  <a:pt x="2944" y="2741"/>
                </a:cubicBezTo>
                <a:cubicBezTo>
                  <a:pt x="2966" y="2709"/>
                  <a:pt x="2974" y="2696"/>
                  <a:pt x="2962" y="2659"/>
                </a:cubicBezTo>
                <a:cubicBezTo>
                  <a:pt x="2935" y="2662"/>
                  <a:pt x="2906" y="2658"/>
                  <a:pt x="2880" y="2668"/>
                </a:cubicBezTo>
                <a:cubicBezTo>
                  <a:pt x="2870" y="2672"/>
                  <a:pt x="2870" y="2725"/>
                  <a:pt x="2861" y="2741"/>
                </a:cubicBezTo>
                <a:cubicBezTo>
                  <a:pt x="2845" y="2769"/>
                  <a:pt x="2774" y="2766"/>
                  <a:pt x="2761" y="2768"/>
                </a:cubicBezTo>
                <a:cubicBezTo>
                  <a:pt x="2758" y="2772"/>
                  <a:pt x="2729" y="2803"/>
                  <a:pt x="2724" y="2805"/>
                </a:cubicBezTo>
                <a:cubicBezTo>
                  <a:pt x="2707" y="2813"/>
                  <a:pt x="2669" y="2823"/>
                  <a:pt x="2669" y="2823"/>
                </a:cubicBezTo>
                <a:cubicBezTo>
                  <a:pt x="2620" y="2820"/>
                  <a:pt x="2571" y="2824"/>
                  <a:pt x="2523" y="2814"/>
                </a:cubicBezTo>
                <a:cubicBezTo>
                  <a:pt x="2512" y="2812"/>
                  <a:pt x="2513" y="2794"/>
                  <a:pt x="2505" y="2787"/>
                </a:cubicBezTo>
                <a:cubicBezTo>
                  <a:pt x="2488" y="2772"/>
                  <a:pt x="2450" y="2750"/>
                  <a:pt x="2450" y="2750"/>
                </a:cubicBezTo>
                <a:cubicBezTo>
                  <a:pt x="2431" y="2780"/>
                  <a:pt x="2425" y="2809"/>
                  <a:pt x="2413" y="2842"/>
                </a:cubicBezTo>
                <a:cubicBezTo>
                  <a:pt x="2403" y="2900"/>
                  <a:pt x="2404" y="2903"/>
                  <a:pt x="2359" y="2933"/>
                </a:cubicBezTo>
                <a:cubicBezTo>
                  <a:pt x="2340" y="2960"/>
                  <a:pt x="2323" y="2975"/>
                  <a:pt x="2313" y="3006"/>
                </a:cubicBezTo>
                <a:cubicBezTo>
                  <a:pt x="2306" y="3068"/>
                  <a:pt x="2304" y="3122"/>
                  <a:pt x="2240" y="3143"/>
                </a:cubicBezTo>
                <a:cubicBezTo>
                  <a:pt x="2213" y="3118"/>
                  <a:pt x="2182" y="3118"/>
                  <a:pt x="2148" y="3107"/>
                </a:cubicBezTo>
                <a:cubicBezTo>
                  <a:pt x="2111" y="3050"/>
                  <a:pt x="2079" y="3010"/>
                  <a:pt x="2011" y="2988"/>
                </a:cubicBezTo>
                <a:cubicBezTo>
                  <a:pt x="1996" y="2991"/>
                  <a:pt x="1980" y="2992"/>
                  <a:pt x="1965" y="2997"/>
                </a:cubicBezTo>
                <a:cubicBezTo>
                  <a:pt x="1955" y="3001"/>
                  <a:pt x="1949" y="3015"/>
                  <a:pt x="1938" y="3015"/>
                </a:cubicBezTo>
                <a:cubicBezTo>
                  <a:pt x="1930" y="3015"/>
                  <a:pt x="1897" y="2986"/>
                  <a:pt x="1892" y="2979"/>
                </a:cubicBezTo>
                <a:cubicBezTo>
                  <a:pt x="1879" y="2961"/>
                  <a:pt x="1856" y="2924"/>
                  <a:pt x="1856" y="2924"/>
                </a:cubicBezTo>
                <a:cubicBezTo>
                  <a:pt x="1798" y="2933"/>
                  <a:pt x="1755" y="2953"/>
                  <a:pt x="1719" y="2896"/>
                </a:cubicBezTo>
                <a:cubicBezTo>
                  <a:pt x="1781" y="2875"/>
                  <a:pt x="1759" y="2891"/>
                  <a:pt x="1792" y="2860"/>
                </a:cubicBezTo>
                <a:cubicBezTo>
                  <a:pt x="1789" y="2845"/>
                  <a:pt x="1789" y="2828"/>
                  <a:pt x="1783" y="2814"/>
                </a:cubicBezTo>
                <a:cubicBezTo>
                  <a:pt x="1780" y="2806"/>
                  <a:pt x="1766" y="2805"/>
                  <a:pt x="1764" y="2796"/>
                </a:cubicBezTo>
                <a:cubicBezTo>
                  <a:pt x="1737" y="2671"/>
                  <a:pt x="1725" y="2676"/>
                  <a:pt x="1783" y="2695"/>
                </a:cubicBezTo>
                <a:cubicBezTo>
                  <a:pt x="1788" y="2687"/>
                  <a:pt x="1814" y="2653"/>
                  <a:pt x="1810" y="2640"/>
                </a:cubicBezTo>
                <a:cubicBezTo>
                  <a:pt x="1806" y="2628"/>
                  <a:pt x="1791" y="2623"/>
                  <a:pt x="1783" y="2613"/>
                </a:cubicBezTo>
                <a:cubicBezTo>
                  <a:pt x="1776" y="2605"/>
                  <a:pt x="1770" y="2595"/>
                  <a:pt x="1764" y="2586"/>
                </a:cubicBezTo>
                <a:cubicBezTo>
                  <a:pt x="1747" y="2534"/>
                  <a:pt x="1701" y="2479"/>
                  <a:pt x="1664" y="2439"/>
                </a:cubicBezTo>
                <a:cubicBezTo>
                  <a:pt x="1654" y="2409"/>
                  <a:pt x="1637" y="2387"/>
                  <a:pt x="1627" y="2357"/>
                </a:cubicBezTo>
                <a:cubicBezTo>
                  <a:pt x="1624" y="2305"/>
                  <a:pt x="1629" y="2253"/>
                  <a:pt x="1618" y="2202"/>
                </a:cubicBezTo>
                <a:cubicBezTo>
                  <a:pt x="1616" y="2193"/>
                  <a:pt x="1598" y="2199"/>
                  <a:pt x="1591" y="2192"/>
                </a:cubicBezTo>
                <a:cubicBezTo>
                  <a:pt x="1513" y="2114"/>
                  <a:pt x="1606" y="2145"/>
                  <a:pt x="1481" y="2128"/>
                </a:cubicBezTo>
                <a:cubicBezTo>
                  <a:pt x="1443" y="2103"/>
                  <a:pt x="1445" y="2077"/>
                  <a:pt x="1399" y="2092"/>
                </a:cubicBezTo>
                <a:cubicBezTo>
                  <a:pt x="1368" y="2121"/>
                  <a:pt x="1368" y="2133"/>
                  <a:pt x="1325" y="2119"/>
                </a:cubicBezTo>
                <a:cubicBezTo>
                  <a:pt x="1313" y="2084"/>
                  <a:pt x="1317" y="2071"/>
                  <a:pt x="1344" y="2046"/>
                </a:cubicBezTo>
                <a:cubicBezTo>
                  <a:pt x="1362" y="1991"/>
                  <a:pt x="1375" y="2001"/>
                  <a:pt x="1344" y="1964"/>
                </a:cubicBezTo>
                <a:cubicBezTo>
                  <a:pt x="1338" y="1957"/>
                  <a:pt x="1333" y="1949"/>
                  <a:pt x="1325" y="1946"/>
                </a:cubicBezTo>
                <a:cubicBezTo>
                  <a:pt x="1305" y="1939"/>
                  <a:pt x="1282" y="1939"/>
                  <a:pt x="1261" y="1936"/>
                </a:cubicBezTo>
                <a:cubicBezTo>
                  <a:pt x="1252" y="1927"/>
                  <a:pt x="1245" y="1916"/>
                  <a:pt x="1234" y="1909"/>
                </a:cubicBezTo>
                <a:cubicBezTo>
                  <a:pt x="1192" y="1881"/>
                  <a:pt x="1216" y="1926"/>
                  <a:pt x="1197" y="1872"/>
                </a:cubicBezTo>
                <a:cubicBezTo>
                  <a:pt x="1239" y="1858"/>
                  <a:pt x="1344" y="1885"/>
                  <a:pt x="1271" y="1836"/>
                </a:cubicBezTo>
                <a:cubicBezTo>
                  <a:pt x="1203" y="1858"/>
                  <a:pt x="1282" y="1850"/>
                  <a:pt x="1298" y="1845"/>
                </a:cubicBezTo>
                <a:cubicBezTo>
                  <a:pt x="1312" y="1824"/>
                  <a:pt x="1342" y="1792"/>
                  <a:pt x="1307" y="1763"/>
                </a:cubicBezTo>
                <a:cubicBezTo>
                  <a:pt x="1295" y="1753"/>
                  <a:pt x="1276" y="1769"/>
                  <a:pt x="1261" y="1772"/>
                </a:cubicBezTo>
                <a:cubicBezTo>
                  <a:pt x="1243" y="1769"/>
                  <a:pt x="1224" y="1770"/>
                  <a:pt x="1207" y="1763"/>
                </a:cubicBezTo>
                <a:cubicBezTo>
                  <a:pt x="1164" y="1747"/>
                  <a:pt x="1215" y="1737"/>
                  <a:pt x="1161" y="1726"/>
                </a:cubicBezTo>
                <a:cubicBezTo>
                  <a:pt x="1147" y="1723"/>
                  <a:pt x="926" y="1708"/>
                  <a:pt x="923" y="1708"/>
                </a:cubicBezTo>
                <a:cubicBezTo>
                  <a:pt x="868" y="1653"/>
                  <a:pt x="898" y="1657"/>
                  <a:pt x="841" y="1671"/>
                </a:cubicBezTo>
                <a:cubicBezTo>
                  <a:pt x="804" y="1668"/>
                  <a:pt x="767" y="1669"/>
                  <a:pt x="731" y="1662"/>
                </a:cubicBezTo>
                <a:cubicBezTo>
                  <a:pt x="685" y="1653"/>
                  <a:pt x="707" y="1607"/>
                  <a:pt x="685" y="1580"/>
                </a:cubicBezTo>
                <a:cubicBezTo>
                  <a:pt x="660" y="1550"/>
                  <a:pt x="622" y="1534"/>
                  <a:pt x="585" y="1525"/>
                </a:cubicBezTo>
                <a:cubicBezTo>
                  <a:pt x="576" y="1519"/>
                  <a:pt x="567" y="1511"/>
                  <a:pt x="557" y="1507"/>
                </a:cubicBezTo>
                <a:cubicBezTo>
                  <a:pt x="543" y="1502"/>
                  <a:pt x="523" y="1509"/>
                  <a:pt x="512" y="1498"/>
                </a:cubicBezTo>
                <a:cubicBezTo>
                  <a:pt x="501" y="1487"/>
                  <a:pt x="509" y="1466"/>
                  <a:pt x="503" y="1452"/>
                </a:cubicBezTo>
                <a:cubicBezTo>
                  <a:pt x="500" y="1444"/>
                  <a:pt x="489" y="1441"/>
                  <a:pt x="484" y="1434"/>
                </a:cubicBezTo>
                <a:cubicBezTo>
                  <a:pt x="459" y="1403"/>
                  <a:pt x="450" y="1392"/>
                  <a:pt x="411" y="1379"/>
                </a:cubicBezTo>
                <a:cubicBezTo>
                  <a:pt x="378" y="1401"/>
                  <a:pt x="353" y="1430"/>
                  <a:pt x="320" y="1452"/>
                </a:cubicBezTo>
                <a:cubicBezTo>
                  <a:pt x="299" y="1449"/>
                  <a:pt x="276" y="1450"/>
                  <a:pt x="256" y="1443"/>
                </a:cubicBezTo>
                <a:cubicBezTo>
                  <a:pt x="248" y="1440"/>
                  <a:pt x="245" y="1428"/>
                  <a:pt x="237" y="1424"/>
                </a:cubicBezTo>
                <a:cubicBezTo>
                  <a:pt x="220" y="1415"/>
                  <a:pt x="183" y="1406"/>
                  <a:pt x="183" y="1406"/>
                </a:cubicBezTo>
                <a:cubicBezTo>
                  <a:pt x="127" y="1424"/>
                  <a:pt x="159" y="1449"/>
                  <a:pt x="109" y="1415"/>
                </a:cubicBezTo>
                <a:cubicBezTo>
                  <a:pt x="85" y="1379"/>
                  <a:pt x="67" y="1344"/>
                  <a:pt x="36" y="1315"/>
                </a:cubicBezTo>
                <a:cubicBezTo>
                  <a:pt x="30" y="1297"/>
                  <a:pt x="24" y="1278"/>
                  <a:pt x="18" y="1260"/>
                </a:cubicBezTo>
                <a:cubicBezTo>
                  <a:pt x="15" y="1251"/>
                  <a:pt x="23" y="1241"/>
                  <a:pt x="27" y="1232"/>
                </a:cubicBezTo>
                <a:cubicBezTo>
                  <a:pt x="44" y="1198"/>
                  <a:pt x="74" y="1171"/>
                  <a:pt x="109" y="1159"/>
                </a:cubicBezTo>
                <a:cubicBezTo>
                  <a:pt x="137" y="1132"/>
                  <a:pt x="151" y="1134"/>
                  <a:pt x="164" y="1095"/>
                </a:cubicBezTo>
                <a:cubicBezTo>
                  <a:pt x="158" y="1086"/>
                  <a:pt x="154" y="1076"/>
                  <a:pt x="146" y="1068"/>
                </a:cubicBezTo>
                <a:cubicBezTo>
                  <a:pt x="138" y="1060"/>
                  <a:pt x="126" y="1058"/>
                  <a:pt x="119" y="1050"/>
                </a:cubicBezTo>
                <a:cubicBezTo>
                  <a:pt x="113" y="1042"/>
                  <a:pt x="113" y="1031"/>
                  <a:pt x="109" y="1022"/>
                </a:cubicBezTo>
                <a:cubicBezTo>
                  <a:pt x="89" y="983"/>
                  <a:pt x="96" y="1006"/>
                  <a:pt x="73" y="976"/>
                </a:cubicBezTo>
                <a:cubicBezTo>
                  <a:pt x="60" y="959"/>
                  <a:pt x="36" y="922"/>
                  <a:pt x="36" y="922"/>
                </a:cubicBezTo>
                <a:cubicBezTo>
                  <a:pt x="32" y="898"/>
                  <a:pt x="0" y="795"/>
                  <a:pt x="27" y="775"/>
                </a:cubicBezTo>
                <a:cubicBezTo>
                  <a:pt x="52" y="757"/>
                  <a:pt x="88" y="769"/>
                  <a:pt x="119" y="766"/>
                </a:cubicBezTo>
                <a:cubicBezTo>
                  <a:pt x="161" y="738"/>
                  <a:pt x="210" y="719"/>
                  <a:pt x="247" y="684"/>
                </a:cubicBezTo>
                <a:cubicBezTo>
                  <a:pt x="258" y="649"/>
                  <a:pt x="266" y="598"/>
                  <a:pt x="283" y="565"/>
                </a:cubicBezTo>
                <a:cubicBezTo>
                  <a:pt x="288" y="555"/>
                  <a:pt x="297" y="548"/>
                  <a:pt x="301" y="538"/>
                </a:cubicBezTo>
                <a:cubicBezTo>
                  <a:pt x="309" y="520"/>
                  <a:pt x="320" y="483"/>
                  <a:pt x="320" y="483"/>
                </a:cubicBezTo>
                <a:cubicBezTo>
                  <a:pt x="307" y="417"/>
                  <a:pt x="281" y="326"/>
                  <a:pt x="347" y="282"/>
                </a:cubicBezTo>
                <a:cubicBezTo>
                  <a:pt x="379" y="292"/>
                  <a:pt x="377" y="285"/>
                  <a:pt x="393" y="318"/>
                </a:cubicBezTo>
                <a:cubicBezTo>
                  <a:pt x="397" y="327"/>
                  <a:pt x="402" y="346"/>
                  <a:pt x="402" y="346"/>
                </a:cubicBezTo>
                <a:cubicBezTo>
                  <a:pt x="402" y="346"/>
                  <a:pt x="396" y="327"/>
                  <a:pt x="393" y="318"/>
                </a:cubicBezTo>
                <a:close/>
              </a:path>
            </a:pathLst>
          </a:custGeom>
          <a:noFill/>
          <a:ln w="76200" cmpd="sng">
            <a:solidFill>
              <a:srgbClr val="008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randombar(horizontal)">
                                      <p:cBhvr>
                                        <p:cTn id="7" dur="500"/>
                                        <p:tgtEl>
                                          <p:spTgt spid="9114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1141"/>
                                        </p:tgtEl>
                                        <p:attrNameLst>
                                          <p:attrName>style.visibility</p:attrName>
                                        </p:attrNameLst>
                                      </p:cBhvr>
                                      <p:to>
                                        <p:strVal val="visible"/>
                                      </p:to>
                                    </p:set>
                                    <p:animEffect transition="in" filter="slide(fromBottom)">
                                      <p:cBhvr>
                                        <p:cTn id="11" dur="500"/>
                                        <p:tgtEl>
                                          <p:spTgt spid="9114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91142"/>
                                        </p:tgtEl>
                                        <p:attrNameLst>
                                          <p:attrName>style.visibility</p:attrName>
                                        </p:attrNameLst>
                                      </p:cBhvr>
                                      <p:to>
                                        <p:strVal val="visible"/>
                                      </p:to>
                                    </p:set>
                                    <p:animEffect transition="in" filter="wheel(4)">
                                      <p:cBhvr>
                                        <p:cTn id="16" dur="2000"/>
                                        <p:tgtEl>
                                          <p:spTgt spid="91142"/>
                                        </p:tgtEl>
                                      </p:cBhvr>
                                    </p:animEffect>
                                  </p:childTnLst>
                                </p:cTn>
                              </p:par>
                            </p:childTnLst>
                          </p:cTn>
                        </p:par>
                        <p:par>
                          <p:cTn id="17" fill="hold">
                            <p:stCondLst>
                              <p:cond delay="2000"/>
                            </p:stCondLst>
                            <p:childTnLst>
                              <p:par>
                                <p:cTn id="18" presetID="23" presetClass="emph" presetSubtype="0" fill="hold" grpId="1" nodeType="afterEffect">
                                  <p:stCondLst>
                                    <p:cond delay="0"/>
                                  </p:stCondLst>
                                  <p:childTnLst>
                                    <p:animClr clrSpc="hsl" dir="cw">
                                      <p:cBhvr override="childStyle">
                                        <p:cTn id="19" dur="500" fill="hold"/>
                                        <p:tgtEl>
                                          <p:spTgt spid="91142"/>
                                        </p:tgtEl>
                                        <p:attrNameLst>
                                          <p:attrName>style.color</p:attrName>
                                        </p:attrNameLst>
                                      </p:cBhvr>
                                      <p:by>
                                        <p:hsl h="10842353" s="0" l="0"/>
                                      </p:by>
                                    </p:animClr>
                                    <p:animClr clrSpc="hsl" dir="cw">
                                      <p:cBhvr>
                                        <p:cTn id="20" dur="500" fill="hold"/>
                                        <p:tgtEl>
                                          <p:spTgt spid="91142"/>
                                        </p:tgtEl>
                                        <p:attrNameLst>
                                          <p:attrName>fillcolor</p:attrName>
                                        </p:attrNameLst>
                                      </p:cBhvr>
                                      <p:by>
                                        <p:hsl h="10842353" s="0" l="0"/>
                                      </p:by>
                                    </p:animClr>
                                    <p:animClr clrSpc="hsl" dir="cw">
                                      <p:cBhvr>
                                        <p:cTn id="21" dur="500" fill="hold"/>
                                        <p:tgtEl>
                                          <p:spTgt spid="91142"/>
                                        </p:tgtEl>
                                        <p:attrNameLst>
                                          <p:attrName>stroke.color</p:attrName>
                                        </p:attrNameLst>
                                      </p:cBhvr>
                                      <p:by>
                                        <p:hsl h="10842353" s="0" l="0"/>
                                      </p:by>
                                    </p:animClr>
                                    <p:set>
                                      <p:cBhvr>
                                        <p:cTn id="22" dur="500" fill="hold"/>
                                        <p:tgtEl>
                                          <p:spTgt spid="91142"/>
                                        </p:tgtEl>
                                        <p:attrNameLst>
                                          <p:attrName>fill.type</p:attrName>
                                        </p:attrNameLst>
                                      </p:cBhvr>
                                      <p:to>
                                        <p:strVal val="solid"/>
                                      </p:to>
                                    </p:set>
                                  </p:childTnLst>
                                </p:cTn>
                              </p:par>
                            </p:childTnLst>
                          </p:cTn>
                        </p:par>
                        <p:par>
                          <p:cTn id="23" fill="hold">
                            <p:stCondLst>
                              <p:cond delay="2500"/>
                            </p:stCondLst>
                            <p:childTnLst>
                              <p:par>
                                <p:cTn id="24" presetID="23" presetClass="emph" presetSubtype="0" fill="hold" grpId="2" nodeType="afterEffect">
                                  <p:stCondLst>
                                    <p:cond delay="0"/>
                                  </p:stCondLst>
                                  <p:childTnLst>
                                    <p:animClr clrSpc="hsl" dir="cw">
                                      <p:cBhvr override="childStyle">
                                        <p:cTn id="25" dur="500" fill="hold"/>
                                        <p:tgtEl>
                                          <p:spTgt spid="91142"/>
                                        </p:tgtEl>
                                        <p:attrNameLst>
                                          <p:attrName>style.color</p:attrName>
                                        </p:attrNameLst>
                                      </p:cBhvr>
                                      <p:by>
                                        <p:hsl h="10842353" s="0" l="0"/>
                                      </p:by>
                                    </p:animClr>
                                    <p:animClr clrSpc="hsl" dir="cw">
                                      <p:cBhvr>
                                        <p:cTn id="26" dur="500" fill="hold"/>
                                        <p:tgtEl>
                                          <p:spTgt spid="91142"/>
                                        </p:tgtEl>
                                        <p:attrNameLst>
                                          <p:attrName>fillcolor</p:attrName>
                                        </p:attrNameLst>
                                      </p:cBhvr>
                                      <p:by>
                                        <p:hsl h="10842353" s="0" l="0"/>
                                      </p:by>
                                    </p:animClr>
                                    <p:animClr clrSpc="hsl" dir="cw">
                                      <p:cBhvr>
                                        <p:cTn id="27" dur="500" fill="hold"/>
                                        <p:tgtEl>
                                          <p:spTgt spid="91142"/>
                                        </p:tgtEl>
                                        <p:attrNameLst>
                                          <p:attrName>stroke.color</p:attrName>
                                        </p:attrNameLst>
                                      </p:cBhvr>
                                      <p:by>
                                        <p:hsl h="10842353" s="0" l="0"/>
                                      </p:by>
                                    </p:animClr>
                                    <p:set>
                                      <p:cBhvr>
                                        <p:cTn id="28" dur="500" fill="hold"/>
                                        <p:tgtEl>
                                          <p:spTgt spid="91142"/>
                                        </p:tgtEl>
                                        <p:attrNameLst>
                                          <p:attrName>fill.type</p:attrName>
                                        </p:attrNameLst>
                                      </p:cBhvr>
                                      <p:to>
                                        <p:strVal val="solid"/>
                                      </p:to>
                                    </p:set>
                                  </p:childTnLst>
                                </p:cTn>
                              </p:par>
                            </p:childTnLst>
                          </p:cTn>
                        </p:par>
                        <p:par>
                          <p:cTn id="29" fill="hold">
                            <p:stCondLst>
                              <p:cond delay="3000"/>
                            </p:stCondLst>
                            <p:childTnLst>
                              <p:par>
                                <p:cTn id="30" presetID="23" presetClass="emph" presetSubtype="0" fill="hold" grpId="3" nodeType="afterEffect">
                                  <p:stCondLst>
                                    <p:cond delay="0"/>
                                  </p:stCondLst>
                                  <p:childTnLst>
                                    <p:animClr clrSpc="hsl" dir="cw">
                                      <p:cBhvr override="childStyle">
                                        <p:cTn id="31" dur="500" fill="hold"/>
                                        <p:tgtEl>
                                          <p:spTgt spid="91142"/>
                                        </p:tgtEl>
                                        <p:attrNameLst>
                                          <p:attrName>style.color</p:attrName>
                                        </p:attrNameLst>
                                      </p:cBhvr>
                                      <p:by>
                                        <p:hsl h="10842353" s="0" l="0"/>
                                      </p:by>
                                    </p:animClr>
                                    <p:animClr clrSpc="hsl" dir="cw">
                                      <p:cBhvr>
                                        <p:cTn id="32" dur="500" fill="hold"/>
                                        <p:tgtEl>
                                          <p:spTgt spid="91142"/>
                                        </p:tgtEl>
                                        <p:attrNameLst>
                                          <p:attrName>fillcolor</p:attrName>
                                        </p:attrNameLst>
                                      </p:cBhvr>
                                      <p:by>
                                        <p:hsl h="10842353" s="0" l="0"/>
                                      </p:by>
                                    </p:animClr>
                                    <p:animClr clrSpc="hsl" dir="cw">
                                      <p:cBhvr>
                                        <p:cTn id="33" dur="500" fill="hold"/>
                                        <p:tgtEl>
                                          <p:spTgt spid="91142"/>
                                        </p:tgtEl>
                                        <p:attrNameLst>
                                          <p:attrName>stroke.color</p:attrName>
                                        </p:attrNameLst>
                                      </p:cBhvr>
                                      <p:by>
                                        <p:hsl h="10842353" s="0" l="0"/>
                                      </p:by>
                                    </p:animClr>
                                    <p:set>
                                      <p:cBhvr>
                                        <p:cTn id="34" dur="500" fill="hold"/>
                                        <p:tgtEl>
                                          <p:spTgt spid="91142"/>
                                        </p:tgtEl>
                                        <p:attrNameLst>
                                          <p:attrName>fill.type</p:attrName>
                                        </p:attrNameLst>
                                      </p:cBhvr>
                                      <p:to>
                                        <p:strVal val="solid"/>
                                      </p:to>
                                    </p:set>
                                  </p:childTnLst>
                                </p:cTn>
                              </p:par>
                            </p:childTnLst>
                          </p:cTn>
                        </p:par>
                        <p:par>
                          <p:cTn id="35" fill="hold">
                            <p:stCondLst>
                              <p:cond delay="3500"/>
                            </p:stCondLst>
                            <p:childTnLst>
                              <p:par>
                                <p:cTn id="36" presetID="23" presetClass="emph" presetSubtype="0" fill="hold" grpId="4" nodeType="afterEffect">
                                  <p:stCondLst>
                                    <p:cond delay="0"/>
                                  </p:stCondLst>
                                  <p:childTnLst>
                                    <p:animClr clrSpc="hsl" dir="cw">
                                      <p:cBhvr override="childStyle">
                                        <p:cTn id="37" dur="500" fill="hold"/>
                                        <p:tgtEl>
                                          <p:spTgt spid="91142"/>
                                        </p:tgtEl>
                                        <p:attrNameLst>
                                          <p:attrName>style.color</p:attrName>
                                        </p:attrNameLst>
                                      </p:cBhvr>
                                      <p:by>
                                        <p:hsl h="10842353" s="0" l="0"/>
                                      </p:by>
                                    </p:animClr>
                                    <p:animClr clrSpc="hsl" dir="cw">
                                      <p:cBhvr>
                                        <p:cTn id="38" dur="500" fill="hold"/>
                                        <p:tgtEl>
                                          <p:spTgt spid="91142"/>
                                        </p:tgtEl>
                                        <p:attrNameLst>
                                          <p:attrName>fillcolor</p:attrName>
                                        </p:attrNameLst>
                                      </p:cBhvr>
                                      <p:by>
                                        <p:hsl h="10842353" s="0" l="0"/>
                                      </p:by>
                                    </p:animClr>
                                    <p:animClr clrSpc="hsl" dir="cw">
                                      <p:cBhvr>
                                        <p:cTn id="39" dur="500" fill="hold"/>
                                        <p:tgtEl>
                                          <p:spTgt spid="91142"/>
                                        </p:tgtEl>
                                        <p:attrNameLst>
                                          <p:attrName>stroke.color</p:attrName>
                                        </p:attrNameLst>
                                      </p:cBhvr>
                                      <p:by>
                                        <p:hsl h="10842353" s="0" l="0"/>
                                      </p:by>
                                    </p:animClr>
                                    <p:set>
                                      <p:cBhvr>
                                        <p:cTn id="40" dur="500" fill="hold"/>
                                        <p:tgtEl>
                                          <p:spTgt spid="91142"/>
                                        </p:tgtEl>
                                        <p:attrNameLst>
                                          <p:attrName>fill.type</p:attrName>
                                        </p:attrNameLst>
                                      </p:cBhvr>
                                      <p:to>
                                        <p:strVal val="solid"/>
                                      </p:to>
                                    </p:set>
                                  </p:childTnLst>
                                </p:cTn>
                              </p:par>
                            </p:childTnLst>
                          </p:cTn>
                        </p:par>
                        <p:par>
                          <p:cTn id="41" fill="hold">
                            <p:stCondLst>
                              <p:cond delay="4000"/>
                            </p:stCondLst>
                            <p:childTnLst>
                              <p:par>
                                <p:cTn id="42" presetID="23" presetClass="emph" presetSubtype="0" fill="hold" grpId="5" nodeType="afterEffect">
                                  <p:stCondLst>
                                    <p:cond delay="0"/>
                                  </p:stCondLst>
                                  <p:childTnLst>
                                    <p:animClr clrSpc="hsl" dir="cw">
                                      <p:cBhvr override="childStyle">
                                        <p:cTn id="43" dur="500" fill="hold"/>
                                        <p:tgtEl>
                                          <p:spTgt spid="91142"/>
                                        </p:tgtEl>
                                        <p:attrNameLst>
                                          <p:attrName>style.color</p:attrName>
                                        </p:attrNameLst>
                                      </p:cBhvr>
                                      <p:by>
                                        <p:hsl h="10842353" s="0" l="0"/>
                                      </p:by>
                                    </p:animClr>
                                    <p:animClr clrSpc="hsl" dir="cw">
                                      <p:cBhvr>
                                        <p:cTn id="44" dur="500" fill="hold"/>
                                        <p:tgtEl>
                                          <p:spTgt spid="91142"/>
                                        </p:tgtEl>
                                        <p:attrNameLst>
                                          <p:attrName>fillcolor</p:attrName>
                                        </p:attrNameLst>
                                      </p:cBhvr>
                                      <p:by>
                                        <p:hsl h="10842353" s="0" l="0"/>
                                      </p:by>
                                    </p:animClr>
                                    <p:animClr clrSpc="hsl" dir="cw">
                                      <p:cBhvr>
                                        <p:cTn id="45" dur="500" fill="hold"/>
                                        <p:tgtEl>
                                          <p:spTgt spid="91142"/>
                                        </p:tgtEl>
                                        <p:attrNameLst>
                                          <p:attrName>stroke.color</p:attrName>
                                        </p:attrNameLst>
                                      </p:cBhvr>
                                      <p:by>
                                        <p:hsl h="10842353" s="0" l="0"/>
                                      </p:by>
                                    </p:animClr>
                                    <p:set>
                                      <p:cBhvr>
                                        <p:cTn id="46" dur="500" fill="hold"/>
                                        <p:tgtEl>
                                          <p:spTgt spid="911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2" grpId="0" animBg="1"/>
      <p:bldP spid="91142" grpId="1" animBg="1"/>
      <p:bldP spid="91142" grpId="2" animBg="1"/>
      <p:bldP spid="91142" grpId="3" animBg="1"/>
      <p:bldP spid="91142" grpId="4" animBg="1"/>
      <p:bldP spid="91142"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en-US"/>
          </a:p>
        </p:txBody>
      </p:sp>
      <p:sp>
        <p:nvSpPr>
          <p:cNvPr id="88067" name="Text Box 3"/>
          <p:cNvSpPr txBox="1">
            <a:spLocks noChangeArrowheads="1"/>
          </p:cNvSpPr>
          <p:nvPr/>
        </p:nvSpPr>
        <p:spPr bwMode="auto">
          <a:xfrm>
            <a:off x="4267200" y="3048000"/>
            <a:ext cx="1219200" cy="400050"/>
          </a:xfrm>
          <a:prstGeom prst="rect">
            <a:avLst/>
          </a:prstGeom>
          <a:solidFill>
            <a:srgbClr val="FCEAF0"/>
          </a:solidFill>
          <a:ln w="3175">
            <a:solidFill>
              <a:srgbClr val="FFFFCC"/>
            </a:solidFill>
            <a:miter lim="800000"/>
            <a:headEnd/>
            <a:tailEnd/>
          </a:ln>
          <a:effectLst/>
        </p:spPr>
        <p:txBody>
          <a:bodyPr>
            <a:spAutoFit/>
          </a:bodyPr>
          <a:lstStyle/>
          <a:p>
            <a:pPr>
              <a:spcBef>
                <a:spcPct val="50000"/>
              </a:spcBef>
            </a:pPr>
            <a:r>
              <a:rPr lang="en-US" sz="2000" b="1">
                <a:solidFill>
                  <a:srgbClr val="FF0000"/>
                </a:solidFill>
                <a:latin typeface="Times New Roman" pitchFamily="18" charset="0"/>
              </a:rPr>
              <a:t>Hà Nội</a:t>
            </a:r>
          </a:p>
        </p:txBody>
      </p:sp>
      <p:pic>
        <p:nvPicPr>
          <p:cNvPr id="88068" name="Picture 4" descr="ban-do-Ha-noi-mo-rong"/>
          <p:cNvPicPr>
            <a:picLocks noChangeAspect="1" noChangeArrowheads="1"/>
          </p:cNvPicPr>
          <p:nvPr/>
        </p:nvPicPr>
        <p:blipFill>
          <a:blip r:embed="rId2"/>
          <a:srcRect/>
          <a:stretch>
            <a:fillRect/>
          </a:stretch>
        </p:blipFill>
        <p:spPr bwMode="auto">
          <a:xfrm>
            <a:off x="0" y="0"/>
            <a:ext cx="9144000" cy="5410200"/>
          </a:xfrm>
          <a:prstGeom prst="rect">
            <a:avLst/>
          </a:prstGeom>
          <a:solidFill>
            <a:schemeClr val="bg1"/>
          </a:solidFill>
          <a:ln w="38100">
            <a:solidFill>
              <a:srgbClr val="F5094C"/>
            </a:solidFill>
            <a:miter lim="800000"/>
            <a:headEnd/>
            <a:tailEnd/>
          </a:ln>
        </p:spPr>
      </p:pic>
      <p:sp>
        <p:nvSpPr>
          <p:cNvPr id="88069" name="Text Box 5"/>
          <p:cNvSpPr txBox="1">
            <a:spLocks noChangeArrowheads="1"/>
          </p:cNvSpPr>
          <p:nvPr/>
        </p:nvSpPr>
        <p:spPr bwMode="auto">
          <a:xfrm>
            <a:off x="1143000" y="4114800"/>
            <a:ext cx="1031875" cy="307975"/>
          </a:xfrm>
          <a:prstGeom prst="rect">
            <a:avLst/>
          </a:prstGeom>
          <a:solidFill>
            <a:srgbClr val="FFCCFF"/>
          </a:solidFill>
          <a:ln w="3175">
            <a:solidFill>
              <a:srgbClr val="EEF7F8"/>
            </a:solidFill>
            <a:miter lim="800000"/>
            <a:headEnd/>
            <a:tailEnd/>
          </a:ln>
          <a:effectLst/>
        </p:spPr>
        <p:txBody>
          <a:bodyPr>
            <a:spAutoFit/>
          </a:bodyPr>
          <a:lstStyle/>
          <a:p>
            <a:pPr>
              <a:spcBef>
                <a:spcPct val="50000"/>
              </a:spcBef>
            </a:pPr>
            <a:r>
              <a:rPr lang="en-US" sz="1400" b="1">
                <a:solidFill>
                  <a:schemeClr val="accent2"/>
                </a:solidFill>
                <a:latin typeface="Times New Roman" pitchFamily="18" charset="0"/>
              </a:rPr>
              <a:t>Hòa Bình</a:t>
            </a:r>
          </a:p>
        </p:txBody>
      </p:sp>
      <p:sp>
        <p:nvSpPr>
          <p:cNvPr id="88070" name="Text Box 6"/>
          <p:cNvSpPr txBox="1">
            <a:spLocks noChangeArrowheads="1"/>
          </p:cNvSpPr>
          <p:nvPr/>
        </p:nvSpPr>
        <p:spPr bwMode="auto">
          <a:xfrm>
            <a:off x="2209800" y="838200"/>
            <a:ext cx="1219200" cy="307975"/>
          </a:xfrm>
          <a:prstGeom prst="rect">
            <a:avLst/>
          </a:prstGeom>
          <a:solidFill>
            <a:srgbClr val="FFCCFF">
              <a:alpha val="87000"/>
            </a:srgbClr>
          </a:solidFill>
          <a:ln w="3175">
            <a:solidFill>
              <a:srgbClr val="EEF7F8"/>
            </a:solidFill>
            <a:miter lim="800000"/>
            <a:headEnd/>
            <a:tailEnd/>
          </a:ln>
          <a:effectLst/>
        </p:spPr>
        <p:txBody>
          <a:bodyPr>
            <a:spAutoFit/>
          </a:bodyPr>
          <a:lstStyle/>
          <a:p>
            <a:pPr algn="ctr">
              <a:spcBef>
                <a:spcPct val="50000"/>
              </a:spcBef>
            </a:pPr>
            <a:r>
              <a:rPr lang="en-US" sz="1400" b="1">
                <a:solidFill>
                  <a:srgbClr val="CC0000"/>
                </a:solidFill>
                <a:latin typeface="Times New Roman" pitchFamily="18" charset="0"/>
              </a:rPr>
              <a:t>Vĩnh Phúc</a:t>
            </a:r>
          </a:p>
        </p:txBody>
      </p:sp>
      <p:sp>
        <p:nvSpPr>
          <p:cNvPr id="88071" name="Text Box 7"/>
          <p:cNvSpPr txBox="1">
            <a:spLocks noChangeArrowheads="1"/>
          </p:cNvSpPr>
          <p:nvPr/>
        </p:nvSpPr>
        <p:spPr bwMode="auto">
          <a:xfrm>
            <a:off x="5562600" y="3581400"/>
            <a:ext cx="1066800" cy="307975"/>
          </a:xfrm>
          <a:prstGeom prst="rect">
            <a:avLst/>
          </a:prstGeom>
          <a:solidFill>
            <a:srgbClr val="FFFFCC"/>
          </a:solidFill>
          <a:ln w="3175">
            <a:solidFill>
              <a:srgbClr val="EEF7F8"/>
            </a:solidFill>
            <a:miter lim="800000"/>
            <a:headEnd/>
            <a:tailEnd/>
          </a:ln>
          <a:effectLst/>
        </p:spPr>
        <p:txBody>
          <a:bodyPr>
            <a:spAutoFit/>
          </a:bodyPr>
          <a:lstStyle/>
          <a:p>
            <a:pPr>
              <a:spcBef>
                <a:spcPct val="50000"/>
              </a:spcBef>
            </a:pPr>
            <a:r>
              <a:rPr lang="en-US" sz="1400" b="1">
                <a:solidFill>
                  <a:srgbClr val="D60093"/>
                </a:solidFill>
                <a:latin typeface="Times New Roman" pitchFamily="18" charset="0"/>
              </a:rPr>
              <a:t>Hưng Yên</a:t>
            </a:r>
          </a:p>
        </p:txBody>
      </p:sp>
      <p:sp>
        <p:nvSpPr>
          <p:cNvPr id="88072" name="Text Box 8"/>
          <p:cNvSpPr txBox="1">
            <a:spLocks noChangeArrowheads="1"/>
          </p:cNvSpPr>
          <p:nvPr/>
        </p:nvSpPr>
        <p:spPr bwMode="auto">
          <a:xfrm>
            <a:off x="5029200" y="4953000"/>
            <a:ext cx="885825" cy="307975"/>
          </a:xfrm>
          <a:prstGeom prst="rect">
            <a:avLst/>
          </a:prstGeom>
          <a:solidFill>
            <a:srgbClr val="CCFF99"/>
          </a:solidFill>
          <a:ln w="3175">
            <a:solidFill>
              <a:srgbClr val="FDB9CC"/>
            </a:solidFill>
            <a:miter lim="800000"/>
            <a:headEnd/>
            <a:tailEnd/>
          </a:ln>
          <a:effectLst/>
        </p:spPr>
        <p:txBody>
          <a:bodyPr>
            <a:spAutoFit/>
          </a:bodyPr>
          <a:lstStyle/>
          <a:p>
            <a:pPr algn="ctr">
              <a:spcBef>
                <a:spcPct val="50000"/>
              </a:spcBef>
            </a:pPr>
            <a:r>
              <a:rPr lang="en-US" sz="1400" b="1">
                <a:solidFill>
                  <a:schemeClr val="accent2"/>
                </a:solidFill>
                <a:latin typeface="Times New Roman" pitchFamily="18" charset="0"/>
              </a:rPr>
              <a:t>Hà Nam</a:t>
            </a:r>
          </a:p>
        </p:txBody>
      </p:sp>
      <p:sp>
        <p:nvSpPr>
          <p:cNvPr id="88073" name="Text Box 9"/>
          <p:cNvSpPr txBox="1">
            <a:spLocks noChangeArrowheads="1"/>
          </p:cNvSpPr>
          <p:nvPr/>
        </p:nvSpPr>
        <p:spPr bwMode="auto">
          <a:xfrm>
            <a:off x="6019800" y="2133600"/>
            <a:ext cx="990600" cy="307975"/>
          </a:xfrm>
          <a:prstGeom prst="rect">
            <a:avLst/>
          </a:prstGeom>
          <a:solidFill>
            <a:srgbClr val="FFFFCC"/>
          </a:solidFill>
          <a:ln w="3175">
            <a:solidFill>
              <a:srgbClr val="CCECFF"/>
            </a:solidFill>
            <a:miter lim="800000"/>
            <a:headEnd/>
            <a:tailEnd/>
          </a:ln>
          <a:effectLst/>
        </p:spPr>
        <p:txBody>
          <a:bodyPr>
            <a:spAutoFit/>
          </a:bodyPr>
          <a:lstStyle/>
          <a:p>
            <a:pPr>
              <a:spcBef>
                <a:spcPct val="50000"/>
              </a:spcBef>
            </a:pPr>
            <a:r>
              <a:rPr lang="en-US" sz="1400" b="1">
                <a:solidFill>
                  <a:srgbClr val="FF0000"/>
                </a:solidFill>
                <a:latin typeface="Times New Roman" pitchFamily="18" charset="0"/>
              </a:rPr>
              <a:t>Bắc Ninh</a:t>
            </a:r>
          </a:p>
        </p:txBody>
      </p:sp>
      <p:sp>
        <p:nvSpPr>
          <p:cNvPr id="88074" name="Text Box 10"/>
          <p:cNvSpPr txBox="1">
            <a:spLocks noChangeArrowheads="1"/>
          </p:cNvSpPr>
          <p:nvPr/>
        </p:nvSpPr>
        <p:spPr bwMode="auto">
          <a:xfrm>
            <a:off x="228600" y="990600"/>
            <a:ext cx="882650" cy="307975"/>
          </a:xfrm>
          <a:prstGeom prst="rect">
            <a:avLst/>
          </a:prstGeom>
          <a:solidFill>
            <a:srgbClr val="FFCCFF"/>
          </a:solidFill>
          <a:ln w="3175">
            <a:solidFill>
              <a:srgbClr val="CCFFCC"/>
            </a:solidFill>
            <a:miter lim="800000"/>
            <a:headEnd/>
            <a:tailEnd/>
          </a:ln>
          <a:effectLst/>
        </p:spPr>
        <p:txBody>
          <a:bodyPr>
            <a:spAutoFit/>
          </a:bodyPr>
          <a:lstStyle/>
          <a:p>
            <a:pPr algn="ctr">
              <a:spcBef>
                <a:spcPct val="50000"/>
              </a:spcBef>
            </a:pPr>
            <a:r>
              <a:rPr lang="en-US" sz="1400" b="1">
                <a:solidFill>
                  <a:srgbClr val="CC0000"/>
                </a:solidFill>
                <a:latin typeface="Times New Roman" pitchFamily="18" charset="0"/>
              </a:rPr>
              <a:t>Phú Thọ</a:t>
            </a:r>
          </a:p>
        </p:txBody>
      </p:sp>
      <p:sp>
        <p:nvSpPr>
          <p:cNvPr id="88075" name="Text Box 11"/>
          <p:cNvSpPr txBox="1">
            <a:spLocks noChangeArrowheads="1"/>
          </p:cNvSpPr>
          <p:nvPr/>
        </p:nvSpPr>
        <p:spPr bwMode="auto">
          <a:xfrm>
            <a:off x="4191000" y="228600"/>
            <a:ext cx="1295400" cy="307975"/>
          </a:xfrm>
          <a:prstGeom prst="rect">
            <a:avLst/>
          </a:prstGeom>
          <a:solidFill>
            <a:srgbClr val="66CCFF"/>
          </a:solidFill>
          <a:ln w="3175">
            <a:solidFill>
              <a:srgbClr val="FCD8F5"/>
            </a:solidFill>
            <a:miter lim="800000"/>
            <a:headEnd/>
            <a:tailEnd/>
          </a:ln>
          <a:effectLst/>
        </p:spPr>
        <p:txBody>
          <a:bodyPr>
            <a:spAutoFit/>
          </a:bodyPr>
          <a:lstStyle/>
          <a:p>
            <a:pPr>
              <a:spcBef>
                <a:spcPct val="50000"/>
              </a:spcBef>
            </a:pPr>
            <a:r>
              <a:rPr lang="en-US" sz="1400" b="1">
                <a:solidFill>
                  <a:srgbClr val="CC0000"/>
                </a:solidFill>
                <a:latin typeface="Times New Roman" pitchFamily="18" charset="0"/>
              </a:rPr>
              <a:t>Thái nguyên</a:t>
            </a:r>
          </a:p>
        </p:txBody>
      </p:sp>
      <p:sp>
        <p:nvSpPr>
          <p:cNvPr id="88076" name="Text Box 12"/>
          <p:cNvSpPr txBox="1">
            <a:spLocks noChangeArrowheads="1"/>
          </p:cNvSpPr>
          <p:nvPr/>
        </p:nvSpPr>
        <p:spPr bwMode="auto">
          <a:xfrm>
            <a:off x="6324600" y="838200"/>
            <a:ext cx="1031875" cy="314325"/>
          </a:xfrm>
          <a:prstGeom prst="rect">
            <a:avLst/>
          </a:prstGeom>
          <a:solidFill>
            <a:srgbClr val="CCFF99"/>
          </a:solidFill>
          <a:ln w="9525">
            <a:solidFill>
              <a:srgbClr val="FCD8F5"/>
            </a:solidFill>
            <a:miter lim="800000"/>
            <a:headEnd/>
            <a:tailEnd/>
          </a:ln>
          <a:effectLst/>
        </p:spPr>
        <p:txBody>
          <a:bodyPr>
            <a:spAutoFit/>
          </a:bodyPr>
          <a:lstStyle/>
          <a:p>
            <a:pPr>
              <a:spcBef>
                <a:spcPct val="50000"/>
              </a:spcBef>
            </a:pPr>
            <a:r>
              <a:rPr lang="en-US" sz="1400">
                <a:solidFill>
                  <a:srgbClr val="D60093"/>
                </a:solidFill>
                <a:latin typeface="Times New Roman" pitchFamily="18" charset="0"/>
              </a:rPr>
              <a:t>Bắc Giang</a:t>
            </a:r>
          </a:p>
        </p:txBody>
      </p:sp>
      <p:sp>
        <p:nvSpPr>
          <p:cNvPr id="88077" name="Oval 13"/>
          <p:cNvSpPr>
            <a:spLocks noChangeArrowheads="1"/>
          </p:cNvSpPr>
          <p:nvPr/>
        </p:nvSpPr>
        <p:spPr bwMode="auto">
          <a:xfrm>
            <a:off x="3276600" y="3810000"/>
            <a:ext cx="914400" cy="228600"/>
          </a:xfrm>
          <a:prstGeom prst="ellipse">
            <a:avLst/>
          </a:prstGeom>
          <a:solidFill>
            <a:srgbClr val="FACADB"/>
          </a:solidFill>
          <a:ln w="9525">
            <a:noFill/>
            <a:round/>
            <a:headEnd/>
            <a:tailEnd/>
          </a:ln>
          <a:effectLst/>
        </p:spPr>
        <p:txBody>
          <a:bodyPr wrap="none" anchor="ctr"/>
          <a:lstStyle/>
          <a:p>
            <a:endParaRPr lang="en-US"/>
          </a:p>
        </p:txBody>
      </p:sp>
      <p:sp>
        <p:nvSpPr>
          <p:cNvPr id="88078" name="Text Box 14"/>
          <p:cNvSpPr txBox="1">
            <a:spLocks noChangeArrowheads="1"/>
          </p:cNvSpPr>
          <p:nvPr/>
        </p:nvSpPr>
        <p:spPr bwMode="auto">
          <a:xfrm>
            <a:off x="2743200" y="2209800"/>
            <a:ext cx="1600200" cy="641350"/>
          </a:xfrm>
          <a:prstGeom prst="rect">
            <a:avLst/>
          </a:prstGeom>
          <a:noFill/>
          <a:ln w="9525">
            <a:noFill/>
            <a:miter lim="800000"/>
            <a:headEnd/>
            <a:tailEnd/>
          </a:ln>
          <a:effectLst/>
        </p:spPr>
        <p:txBody>
          <a:bodyPr>
            <a:spAutoFit/>
          </a:bodyPr>
          <a:lstStyle/>
          <a:p>
            <a:pPr>
              <a:spcBef>
                <a:spcPct val="50000"/>
              </a:spcBef>
            </a:pPr>
            <a:r>
              <a:rPr lang="en-US" sz="3600" b="1">
                <a:solidFill>
                  <a:srgbClr val="FF0000"/>
                </a:solidFill>
                <a:latin typeface="Times New Roman" pitchFamily="18" charset="0"/>
              </a:rPr>
              <a:t>Hà Nội</a:t>
            </a:r>
          </a:p>
        </p:txBody>
      </p:sp>
      <p:sp>
        <p:nvSpPr>
          <p:cNvPr id="88079" name="WordArt 15"/>
          <p:cNvSpPr>
            <a:spLocks noChangeArrowheads="1" noChangeShapeType="1" noTextEdit="1"/>
          </p:cNvSpPr>
          <p:nvPr/>
        </p:nvSpPr>
        <p:spPr bwMode="auto">
          <a:xfrm>
            <a:off x="533400" y="6248400"/>
            <a:ext cx="8229600" cy="533400"/>
          </a:xfrm>
          <a:prstGeom prst="rect">
            <a:avLst/>
          </a:prstGeom>
        </p:spPr>
        <p:txBody>
          <a:bodyPr wrap="none" fromWordArt="1">
            <a:prstTxWarp prst="textPlain">
              <a:avLst>
                <a:gd name="adj" fmla="val 50000"/>
              </a:avLst>
            </a:prstTxWarp>
          </a:bodyPr>
          <a:lstStyle/>
          <a:p>
            <a:pPr algn="ctr"/>
            <a:r>
              <a:rPr lang="en-US" sz="3600" kern="10">
                <a:ln w="9525" cmpd="sng">
                  <a:solidFill>
                    <a:srgbClr val="000000"/>
                  </a:solidFill>
                  <a:prstDash val="solid"/>
                  <a:round/>
                  <a:headEnd/>
                  <a:tailEnd/>
                </a:ln>
                <a:solidFill>
                  <a:srgbClr val="990000"/>
                </a:solidFill>
                <a:latin typeface="Times New Roman"/>
                <a:cs typeface="Times New Roman"/>
              </a:rPr>
              <a:t>Hà Nội tiếp giáp với những tỉnh nào?</a:t>
            </a:r>
          </a:p>
        </p:txBody>
      </p:sp>
      <p:sp>
        <p:nvSpPr>
          <p:cNvPr id="88080" name="WordArt 16"/>
          <p:cNvSpPr>
            <a:spLocks noChangeArrowheads="1" noChangeShapeType="1" noTextEdit="1"/>
          </p:cNvSpPr>
          <p:nvPr/>
        </p:nvSpPr>
        <p:spPr bwMode="auto">
          <a:xfrm>
            <a:off x="533400" y="5638800"/>
            <a:ext cx="8229600" cy="609600"/>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990000"/>
                </a:solidFill>
                <a:latin typeface="Times New Roman"/>
                <a:cs typeface="Times New Roman"/>
              </a:rPr>
              <a:t>Em hãy quan sát lược đồ và cho biết :</a:t>
            </a:r>
            <a:endParaRPr lang="en-US" sz="3600" kern="10">
              <a:ln w="9525">
                <a:solidFill>
                  <a:srgbClr val="000000"/>
                </a:solidFill>
                <a:round/>
                <a:headEnd/>
                <a:tailEnd/>
              </a:ln>
              <a:solidFill>
                <a:srgbClr val="9900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edge">
                                      <p:cBhvr>
                                        <p:cTn id="7" dur="2000"/>
                                        <p:tgtEl>
                                          <p:spTgt spid="88067"/>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88080"/>
                                        </p:tgtEl>
                                        <p:attrNameLst>
                                          <p:attrName>style.visibility</p:attrName>
                                        </p:attrNameLst>
                                      </p:cBhvr>
                                      <p:to>
                                        <p:strVal val="visible"/>
                                      </p:to>
                                    </p:set>
                                    <p:animEffect transition="in" filter="slide(fromBottom)">
                                      <p:cBhvr>
                                        <p:cTn id="11" dur="500"/>
                                        <p:tgtEl>
                                          <p:spTgt spid="88080"/>
                                        </p:tgtEl>
                                      </p:cBhvr>
                                    </p:animEffect>
                                  </p:childTnLst>
                                </p:cTn>
                              </p:par>
                            </p:childTnLst>
                          </p:cTn>
                        </p:par>
                        <p:par>
                          <p:cTn id="12" fill="hold">
                            <p:stCondLst>
                              <p:cond delay="2500"/>
                            </p:stCondLst>
                            <p:childTnLst>
                              <p:par>
                                <p:cTn id="13" presetID="18" presetClass="entr" presetSubtype="12" fill="hold" grpId="0" nodeType="afterEffect">
                                  <p:stCondLst>
                                    <p:cond delay="0"/>
                                  </p:stCondLst>
                                  <p:childTnLst>
                                    <p:set>
                                      <p:cBhvr>
                                        <p:cTn id="14" dur="1" fill="hold">
                                          <p:stCondLst>
                                            <p:cond delay="0"/>
                                          </p:stCondLst>
                                        </p:cTn>
                                        <p:tgtEl>
                                          <p:spTgt spid="88079"/>
                                        </p:tgtEl>
                                        <p:attrNameLst>
                                          <p:attrName>style.visibility</p:attrName>
                                        </p:attrNameLst>
                                      </p:cBhvr>
                                      <p:to>
                                        <p:strVal val="visible"/>
                                      </p:to>
                                    </p:set>
                                    <p:animEffect transition="in" filter="strips(downLeft)">
                                      <p:cBhvr>
                                        <p:cTn id="15" dur="500"/>
                                        <p:tgtEl>
                                          <p:spTgt spid="8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P spid="88079" grpId="0" animBg="1"/>
      <p:bldP spid="880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Untitled-5"/>
          <p:cNvPicPr>
            <a:picLocks noChangeAspect="1" noChangeArrowheads="1"/>
          </p:cNvPicPr>
          <p:nvPr/>
        </p:nvPicPr>
        <p:blipFill>
          <a:blip r:embed="rId2"/>
          <a:srcRect l="2222" t="2222" r="4443" b="2222"/>
          <a:stretch>
            <a:fillRect/>
          </a:stretch>
        </p:blipFill>
        <p:spPr bwMode="auto">
          <a:xfrm>
            <a:off x="0" y="0"/>
            <a:ext cx="6629400" cy="6858000"/>
          </a:xfrm>
          <a:prstGeom prst="rect">
            <a:avLst/>
          </a:prstGeom>
          <a:noFill/>
          <a:ln w="57150">
            <a:solidFill>
              <a:srgbClr val="D60093"/>
            </a:solidFill>
            <a:miter lim="800000"/>
            <a:headEnd/>
            <a:tailEnd/>
          </a:ln>
        </p:spPr>
      </p:pic>
      <p:sp>
        <p:nvSpPr>
          <p:cNvPr id="37892" name="Text Box 4"/>
          <p:cNvSpPr txBox="1">
            <a:spLocks noChangeArrowheads="1"/>
          </p:cNvSpPr>
          <p:nvPr/>
        </p:nvSpPr>
        <p:spPr bwMode="auto">
          <a:xfrm>
            <a:off x="6781800" y="533400"/>
            <a:ext cx="2057400" cy="5584825"/>
          </a:xfrm>
          <a:prstGeom prst="rect">
            <a:avLst/>
          </a:prstGeom>
          <a:noFill/>
          <a:ln w="9525">
            <a:noFill/>
            <a:miter lim="800000"/>
            <a:headEnd/>
            <a:tailEnd/>
          </a:ln>
          <a:effectLst/>
        </p:spPr>
        <p:txBody>
          <a:bodyPr>
            <a:spAutoFit/>
          </a:bodyPr>
          <a:lstStyle/>
          <a:p>
            <a:pPr>
              <a:spcBef>
                <a:spcPct val="50000"/>
              </a:spcBef>
            </a:pPr>
            <a:r>
              <a:rPr lang="en-US" sz="3600">
                <a:solidFill>
                  <a:srgbClr val="CC3399"/>
                </a:solidFill>
                <a:latin typeface="Times New Roman" pitchFamily="18" charset="0"/>
              </a:rPr>
              <a:t>Từ Hà Nội có thể đi tới các tỉnh khác bằng các loại đường giao thông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892"/>
                                        </p:tgtEl>
                                        <p:attrNameLst>
                                          <p:attrName>style.visibility</p:attrName>
                                        </p:attrNameLst>
                                      </p:cBhvr>
                                      <p:to>
                                        <p:strVal val="visible"/>
                                      </p:to>
                                    </p:set>
                                    <p:animEffect transition="in" filter="wipe(down)">
                                      <p:cBhvr>
                                        <p:cTn id="11"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6" name="Picture 6" descr="1"/>
          <p:cNvPicPr>
            <a:picLocks noChangeAspect="1" noChangeArrowheads="1"/>
          </p:cNvPicPr>
          <p:nvPr/>
        </p:nvPicPr>
        <p:blipFill>
          <a:blip r:embed="rId2"/>
          <a:srcRect/>
          <a:stretch>
            <a:fillRect/>
          </a:stretch>
        </p:blipFill>
        <p:spPr bwMode="auto">
          <a:xfrm>
            <a:off x="2362200" y="0"/>
            <a:ext cx="6781800" cy="6858000"/>
          </a:xfrm>
          <a:prstGeom prst="rect">
            <a:avLst/>
          </a:prstGeom>
          <a:noFill/>
          <a:ln w="9525">
            <a:solidFill>
              <a:srgbClr val="9E0000"/>
            </a:solidFill>
            <a:miter lim="800000"/>
            <a:headEnd/>
            <a:tailEnd/>
          </a:ln>
        </p:spPr>
      </p:pic>
      <p:sp>
        <p:nvSpPr>
          <p:cNvPr id="89091" name="Text Box 3"/>
          <p:cNvSpPr txBox="1">
            <a:spLocks noChangeArrowheads="1"/>
          </p:cNvSpPr>
          <p:nvPr/>
        </p:nvSpPr>
        <p:spPr bwMode="auto">
          <a:xfrm>
            <a:off x="304800" y="685800"/>
            <a:ext cx="1905000" cy="4486275"/>
          </a:xfrm>
          <a:prstGeom prst="rect">
            <a:avLst/>
          </a:prstGeom>
          <a:solidFill>
            <a:srgbClr val="FFCCFF"/>
          </a:solidFill>
          <a:ln w="9525">
            <a:noFill/>
            <a:miter lim="800000"/>
            <a:headEnd/>
            <a:tailEnd/>
          </a:ln>
          <a:effectLst/>
        </p:spPr>
        <p:txBody>
          <a:bodyPr>
            <a:spAutoFit/>
          </a:bodyPr>
          <a:lstStyle/>
          <a:p>
            <a:pPr>
              <a:spcBef>
                <a:spcPct val="50000"/>
              </a:spcBef>
            </a:pPr>
            <a:r>
              <a:rPr lang="en-US" sz="3600">
                <a:solidFill>
                  <a:srgbClr val="0000FF"/>
                </a:solidFill>
                <a:latin typeface="Times New Roman" pitchFamily="18" charset="0"/>
              </a:rPr>
              <a:t>Quan sát lược đồ và cho biết Hà Nội có con sông nào chảy qua?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circle(in)">
                                      <p:cBhvr>
                                        <p:cTn id="7" dur="2000"/>
                                        <p:tgtEl>
                                          <p:spTgt spid="12288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89091"/>
                                        </p:tgtEl>
                                        <p:attrNameLst>
                                          <p:attrName>style.visibility</p:attrName>
                                        </p:attrNameLst>
                                      </p:cBhvr>
                                      <p:to>
                                        <p:strVal val="visible"/>
                                      </p:to>
                                    </p:set>
                                    <p:animEffect transition="in" filter="checkerboard(across)">
                                      <p:cBhvr>
                                        <p:cTn id="11" dur="5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579438"/>
          </a:xfrm>
          <a:prstGeom prst="rect">
            <a:avLst/>
          </a:prstGeom>
          <a:gradFill rotWithShape="1">
            <a:gsLst>
              <a:gs pos="0">
                <a:srgbClr val="F8E3A6"/>
              </a:gs>
              <a:gs pos="100000">
                <a:srgbClr val="FF6600"/>
              </a:gs>
            </a:gsLst>
            <a:lin ang="5400000" scaled="1"/>
          </a:gradFill>
          <a:ln w="9525">
            <a:noFill/>
            <a:miter lim="800000"/>
            <a:headEnd/>
            <a:tailEnd/>
          </a:ln>
          <a:effectLst/>
        </p:spPr>
        <p:txBody>
          <a:bodyPr>
            <a:spAutoFit/>
          </a:bodyPr>
          <a:lstStyle/>
          <a:p>
            <a:pPr algn="ctr">
              <a:spcBef>
                <a:spcPct val="50000"/>
              </a:spcBef>
            </a:pPr>
            <a:r>
              <a:rPr lang="en-US" sz="3200" b="1" i="1">
                <a:latin typeface="Times New Roman" pitchFamily="18" charset="0"/>
              </a:rPr>
              <a:t>Bài 15: Thủ đô Hà Nội</a:t>
            </a:r>
          </a:p>
        </p:txBody>
      </p:sp>
      <p:grpSp>
        <p:nvGrpSpPr>
          <p:cNvPr id="40963" name="Group 3"/>
          <p:cNvGrpSpPr>
            <a:grpSpLocks/>
          </p:cNvGrpSpPr>
          <p:nvPr/>
        </p:nvGrpSpPr>
        <p:grpSpPr bwMode="auto">
          <a:xfrm>
            <a:off x="3124200" y="1524000"/>
            <a:ext cx="3200400" cy="990600"/>
            <a:chOff x="1968" y="816"/>
            <a:chExt cx="2016" cy="624"/>
          </a:xfrm>
        </p:grpSpPr>
        <p:sp>
          <p:nvSpPr>
            <p:cNvPr id="40964" name="AutoShape 4"/>
            <p:cNvSpPr>
              <a:spLocks noChangeArrowheads="1"/>
            </p:cNvSpPr>
            <p:nvPr/>
          </p:nvSpPr>
          <p:spPr bwMode="auto">
            <a:xfrm>
              <a:off x="1968" y="816"/>
              <a:ext cx="2016" cy="624"/>
            </a:xfrm>
            <a:prstGeom prst="downArrowCallout">
              <a:avLst>
                <a:gd name="adj1" fmla="val 80769"/>
                <a:gd name="adj2" fmla="val 80769"/>
                <a:gd name="adj3" fmla="val 16667"/>
                <a:gd name="adj4" fmla="val 66667"/>
              </a:avLst>
            </a:prstGeom>
            <a:gradFill rotWithShape="1">
              <a:gsLst>
                <a:gs pos="0">
                  <a:schemeClr val="hlink"/>
                </a:gs>
                <a:gs pos="100000">
                  <a:schemeClr val="bg1"/>
                </a:gs>
              </a:gsLst>
              <a:lin ang="5400000" scaled="1"/>
            </a:gradFill>
            <a:ln w="38100">
              <a:solidFill>
                <a:schemeClr val="accent2"/>
              </a:solidFill>
              <a:miter lim="800000"/>
              <a:headEnd/>
              <a:tailEnd/>
            </a:ln>
            <a:effectLst/>
          </p:spPr>
          <p:txBody>
            <a:bodyPr wrap="none" anchor="ctr"/>
            <a:lstStyle/>
            <a:p>
              <a:endParaRPr lang="en-US"/>
            </a:p>
          </p:txBody>
        </p:sp>
        <p:sp>
          <p:nvSpPr>
            <p:cNvPr id="40965" name="Text Box 5"/>
            <p:cNvSpPr txBox="1">
              <a:spLocks noChangeArrowheads="1"/>
            </p:cNvSpPr>
            <p:nvPr/>
          </p:nvSpPr>
          <p:spPr bwMode="auto">
            <a:xfrm>
              <a:off x="2208" y="816"/>
              <a:ext cx="1536" cy="365"/>
            </a:xfrm>
            <a:prstGeom prst="rect">
              <a:avLst/>
            </a:prstGeom>
            <a:noFill/>
            <a:ln w="9525">
              <a:noFill/>
              <a:miter lim="800000"/>
              <a:headEnd/>
              <a:tailEnd/>
            </a:ln>
            <a:effectLst/>
          </p:spPr>
          <p:txBody>
            <a:bodyPr>
              <a:spAutoFit/>
            </a:bodyPr>
            <a:lstStyle/>
            <a:p>
              <a:pPr algn="ctr">
                <a:spcBef>
                  <a:spcPct val="50000"/>
                </a:spcBef>
              </a:pPr>
              <a:r>
                <a:rPr lang="en-US" sz="3200" b="1">
                  <a:solidFill>
                    <a:srgbClr val="D60093"/>
                  </a:solidFill>
                  <a:latin typeface="Times New Roman" pitchFamily="18" charset="0"/>
                </a:rPr>
                <a:t>Kết luận</a:t>
              </a:r>
            </a:p>
          </p:txBody>
        </p:sp>
      </p:grpSp>
      <p:sp>
        <p:nvSpPr>
          <p:cNvPr id="40966" name="AutoShape 6"/>
          <p:cNvSpPr>
            <a:spLocks noChangeArrowheads="1"/>
          </p:cNvSpPr>
          <p:nvPr/>
        </p:nvSpPr>
        <p:spPr bwMode="auto">
          <a:xfrm>
            <a:off x="533400" y="1981200"/>
            <a:ext cx="8229600" cy="4419600"/>
          </a:xfrm>
          <a:prstGeom prst="horizontalScroll">
            <a:avLst>
              <a:gd name="adj" fmla="val 12500"/>
            </a:avLst>
          </a:prstGeom>
          <a:gradFill rotWithShape="1">
            <a:gsLst>
              <a:gs pos="0">
                <a:schemeClr val="hlink"/>
              </a:gs>
              <a:gs pos="100000">
                <a:schemeClr val="bg1"/>
              </a:gs>
            </a:gsLst>
            <a:lin ang="5400000" scaled="1"/>
          </a:gradFill>
          <a:ln w="76200">
            <a:solidFill>
              <a:srgbClr val="9900FF"/>
            </a:solidFill>
            <a:round/>
            <a:headEnd/>
            <a:tailEnd/>
          </a:ln>
          <a:effectLst/>
        </p:spPr>
        <p:txBody>
          <a:bodyPr wrap="none" anchor="ctr"/>
          <a:lstStyle/>
          <a:p>
            <a:endParaRPr lang="en-US"/>
          </a:p>
        </p:txBody>
      </p:sp>
      <p:sp>
        <p:nvSpPr>
          <p:cNvPr id="40967" name="Text Box 7"/>
          <p:cNvSpPr txBox="1">
            <a:spLocks noChangeArrowheads="1"/>
          </p:cNvSpPr>
          <p:nvPr/>
        </p:nvSpPr>
        <p:spPr bwMode="auto">
          <a:xfrm>
            <a:off x="1295400" y="2987675"/>
            <a:ext cx="7010400" cy="3260725"/>
          </a:xfrm>
          <a:prstGeom prst="rect">
            <a:avLst/>
          </a:prstGeom>
          <a:noFill/>
          <a:ln w="9525">
            <a:noFill/>
            <a:miter lim="800000"/>
            <a:headEnd/>
            <a:tailEnd/>
          </a:ln>
          <a:effectLst/>
        </p:spPr>
        <p:txBody>
          <a:bodyPr>
            <a:spAutoFit/>
          </a:bodyPr>
          <a:lstStyle/>
          <a:p>
            <a:pPr algn="just" eaLnBrk="0" hangingPunct="0">
              <a:spcBef>
                <a:spcPct val="50000"/>
              </a:spcBef>
            </a:pPr>
            <a:r>
              <a:rPr lang="en-US" sz="3200" b="1">
                <a:solidFill>
                  <a:srgbClr val="660033"/>
                </a:solidFill>
                <a:latin typeface="Times New Roman" pitchFamily="18" charset="0"/>
              </a:rPr>
              <a:t>     Thủ đô Hà Nội nằm ở trung tâm đồng bằng Bắc Bộ, nơi có sông Hồng chảy qua, rất thuận lợi cho việc giao lưu với các địa phương trong nước và thế giới.</a:t>
            </a:r>
          </a:p>
          <a:p>
            <a:pPr algn="ctr">
              <a:spcBef>
                <a:spcPct val="50000"/>
              </a:spcBef>
            </a:pPr>
            <a:endParaRPr lang="en-US" sz="3200">
              <a:solidFill>
                <a:srgbClr val="660033"/>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linds(horizontal)">
                                      <p:cBhvr>
                                        <p:cTn id="7" dur="500"/>
                                        <p:tgtEl>
                                          <p:spTgt spid="40963"/>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0966"/>
                                        </p:tgtEl>
                                        <p:attrNameLst>
                                          <p:attrName>style.visibility</p:attrName>
                                        </p:attrNameLst>
                                      </p:cBhvr>
                                      <p:to>
                                        <p:strVal val="visible"/>
                                      </p:to>
                                    </p:set>
                                    <p:animEffect transition="in" filter="wedge">
                                      <p:cBhvr>
                                        <p:cTn id="11" dur="2000"/>
                                        <p:tgtEl>
                                          <p:spTgt spid="40966"/>
                                        </p:tgtEl>
                                      </p:cBhvr>
                                    </p:animEffect>
                                  </p:childTnLst>
                                </p:cTn>
                              </p:par>
                            </p:childTnLst>
                          </p:cTn>
                        </p:par>
                        <p:par>
                          <p:cTn id="12" fill="hold">
                            <p:stCondLst>
                              <p:cond delay="2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40967"/>
                                        </p:tgtEl>
                                        <p:attrNameLst>
                                          <p:attrName>style.visibility</p:attrName>
                                        </p:attrNameLst>
                                      </p:cBhvr>
                                      <p:to>
                                        <p:strVal val="visible"/>
                                      </p:to>
                                    </p:set>
                                    <p:anim calcmode="discrete" valueType="clr">
                                      <p:cBhvr override="childStyle">
                                        <p:cTn id="15" dur="80"/>
                                        <p:tgtEl>
                                          <p:spTgt spid="4096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967"/>
                                        </p:tgtEl>
                                        <p:attrNameLst>
                                          <p:attrName>fillcolor</p:attrName>
                                        </p:attrNameLst>
                                      </p:cBhvr>
                                      <p:tavLst>
                                        <p:tav tm="0">
                                          <p:val>
                                            <p:clrVal>
                                              <a:schemeClr val="accent2"/>
                                            </p:clrVal>
                                          </p:val>
                                        </p:tav>
                                        <p:tav tm="50000">
                                          <p:val>
                                            <p:clrVal>
                                              <a:schemeClr val="hlink"/>
                                            </p:clrVal>
                                          </p:val>
                                        </p:tav>
                                      </p:tavLst>
                                    </p:anim>
                                    <p:set>
                                      <p:cBhvr>
                                        <p:cTn id="17" dur="80"/>
                                        <p:tgtEl>
                                          <p:spTgt spid="409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9144000" cy="579438"/>
          </a:xfrm>
          <a:prstGeom prst="rect">
            <a:avLst/>
          </a:prstGeom>
          <a:gradFill rotWithShape="1">
            <a:gsLst>
              <a:gs pos="0">
                <a:srgbClr val="F8E3A6"/>
              </a:gs>
              <a:gs pos="100000">
                <a:srgbClr val="FF6600"/>
              </a:gs>
            </a:gsLst>
            <a:lin ang="5400000" scaled="1"/>
          </a:gradFill>
          <a:ln w="9525">
            <a:noFill/>
            <a:miter lim="800000"/>
            <a:headEnd/>
            <a:tailEnd/>
          </a:ln>
          <a:effectLst/>
        </p:spPr>
        <p:txBody>
          <a:bodyPr>
            <a:spAutoFit/>
          </a:bodyPr>
          <a:lstStyle/>
          <a:p>
            <a:pPr algn="ctr">
              <a:spcBef>
                <a:spcPct val="50000"/>
              </a:spcBef>
            </a:pPr>
            <a:r>
              <a:rPr lang="en-US" sz="3200" b="1" i="1">
                <a:latin typeface="Times New Roman" pitchFamily="18" charset="0"/>
              </a:rPr>
              <a:t>Bài 15: Thủ đô Hà Nội</a:t>
            </a:r>
          </a:p>
        </p:txBody>
      </p:sp>
      <p:sp>
        <p:nvSpPr>
          <p:cNvPr id="41988" name="Text Box 4"/>
          <p:cNvSpPr txBox="1">
            <a:spLocks noChangeArrowheads="1"/>
          </p:cNvSpPr>
          <p:nvPr/>
        </p:nvSpPr>
        <p:spPr bwMode="auto">
          <a:xfrm>
            <a:off x="1447800" y="2133600"/>
            <a:ext cx="7162800" cy="366713"/>
          </a:xfrm>
          <a:prstGeom prst="rect">
            <a:avLst/>
          </a:prstGeom>
          <a:noFill/>
          <a:ln w="9525">
            <a:noFill/>
            <a:miter lim="800000"/>
            <a:headEnd/>
            <a:tailEnd/>
          </a:ln>
          <a:effectLst/>
        </p:spPr>
        <p:txBody>
          <a:bodyPr>
            <a:spAutoFit/>
          </a:bodyPr>
          <a:lstStyle/>
          <a:p>
            <a:pPr algn="ctr">
              <a:spcBef>
                <a:spcPct val="50000"/>
              </a:spcBef>
            </a:pPr>
            <a:endParaRPr lang="en-US"/>
          </a:p>
        </p:txBody>
      </p:sp>
      <p:sp>
        <p:nvSpPr>
          <p:cNvPr id="41989" name="Text Box 5"/>
          <p:cNvSpPr txBox="1">
            <a:spLocks noChangeArrowheads="1"/>
          </p:cNvSpPr>
          <p:nvPr/>
        </p:nvSpPr>
        <p:spPr bwMode="auto">
          <a:xfrm>
            <a:off x="1600200" y="2133600"/>
            <a:ext cx="7086600" cy="366713"/>
          </a:xfrm>
          <a:prstGeom prst="rect">
            <a:avLst/>
          </a:prstGeom>
          <a:noFill/>
          <a:ln w="9525">
            <a:noFill/>
            <a:miter lim="800000"/>
            <a:headEnd/>
            <a:tailEnd/>
          </a:ln>
          <a:effectLst/>
        </p:spPr>
        <p:txBody>
          <a:bodyPr>
            <a:spAutoFit/>
          </a:bodyPr>
          <a:lstStyle/>
          <a:p>
            <a:pPr algn="ctr">
              <a:spcBef>
                <a:spcPct val="50000"/>
              </a:spcBef>
            </a:pPr>
            <a:endParaRPr lang="en-US"/>
          </a:p>
        </p:txBody>
      </p:sp>
      <p:sp>
        <p:nvSpPr>
          <p:cNvPr id="41990" name="AutoShape 6"/>
          <p:cNvSpPr>
            <a:spLocks noChangeArrowheads="1"/>
          </p:cNvSpPr>
          <p:nvPr/>
        </p:nvSpPr>
        <p:spPr bwMode="auto">
          <a:xfrm>
            <a:off x="228600" y="1524000"/>
            <a:ext cx="8686800" cy="41910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sz="3600" b="1" i="1">
                <a:solidFill>
                  <a:srgbClr val="990000"/>
                </a:solidFill>
                <a:latin typeface="Times New Roman" pitchFamily="18" charset="0"/>
              </a:rPr>
              <a:t>Dựa vào kiến thức lịch sử em hãy cho biết :</a:t>
            </a:r>
          </a:p>
          <a:p>
            <a:endParaRPr lang="en-US" sz="3600" b="1" i="1">
              <a:solidFill>
                <a:srgbClr val="990000"/>
              </a:solidFill>
              <a:latin typeface="Times New Roman" pitchFamily="18" charset="0"/>
            </a:endParaRPr>
          </a:p>
          <a:p>
            <a:pPr>
              <a:buFontTx/>
              <a:buChar char="-"/>
            </a:pPr>
            <a:r>
              <a:rPr lang="en-US" sz="3200" b="1">
                <a:solidFill>
                  <a:srgbClr val="CC0099"/>
                </a:solidFill>
                <a:latin typeface="Times New Roman" pitchFamily="18" charset="0"/>
              </a:rPr>
              <a:t>Hà Nội được chọn làm kinh đô của nước ta từ </a:t>
            </a:r>
          </a:p>
          <a:p>
            <a:r>
              <a:rPr lang="en-US" sz="3200" b="1">
                <a:solidFill>
                  <a:srgbClr val="CC0099"/>
                </a:solidFill>
                <a:latin typeface="Times New Roman" pitchFamily="18" charset="0"/>
              </a:rPr>
              <a:t>năm nào ? Khi đó kinh đô được đặt tên là gì?</a:t>
            </a:r>
          </a:p>
          <a:p>
            <a:endParaRPr lang="en-US" sz="3200" b="1">
              <a:solidFill>
                <a:srgbClr val="CC0099"/>
              </a:solidFill>
              <a:latin typeface="Times New Roman" pitchFamily="18" charset="0"/>
            </a:endParaRPr>
          </a:p>
          <a:p>
            <a:pPr>
              <a:buFontTx/>
              <a:buChar char="-"/>
            </a:pPr>
            <a:r>
              <a:rPr lang="en-US" sz="3200" b="1">
                <a:solidFill>
                  <a:srgbClr val="D60093"/>
                </a:solidFill>
                <a:latin typeface="Times New Roman" pitchFamily="18" charset="0"/>
              </a:rPr>
              <a:t>Tới nay Hà Nội được bao nhiêu tuổi?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dissolve">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3937"/>
  <p:tag name="VIOLETTITLE" val="Bài 15. Thủ đô Hà Nội"/>
  <p:tag name="VIOLETLESSON" val="13"/>
  <p:tag name="VIOLETCATID" val="8048922"/>
  <p:tag name="VIOLETSUBJECT" val="Địa lý 4"/>
  <p:tag name="VIOLETAUTHORID" val="2698097"/>
  <p:tag name="VIOLETAUTHORNAME" val="Khuc Thi Kim Hoa"/>
  <p:tag name="VIOLETAUTHORAVATAR" val="no_avatar.jpg"/>
  <p:tag name="VIOLETAUTHORADDRESS" val="cdsp hai duong - hai duong"/>
  <p:tag name="VIOLETDATE" val="2013-11-16 20:14:24"/>
  <p:tag name="VIOLETHIT" val="1492"/>
  <p:tag name="VIOLETLIKE" val="0"/>
  <p:tag name="MMPROD_NEXTUNIQUEID" val="10010"/>
  <p:tag name="MMPROD_UIDATA" val="&lt;database version=&quot;7.0&quot;&gt;&lt;object type=&quot;1&quot; unique_id=&quot;10001&quot;&gt;&lt;object type=&quot;8&quot; unique_id=&quot;10312&quot;&gt;&lt;/object&gt;&lt;object type=&quot;2&quot; unique_id=&quot;10313&quot;&gt;&lt;object type=&quot;3&quot; unique_id=&quot;10314&quot;&gt;&lt;property id=&quot;20148&quot; value=&quot;5&quot;/&gt;&lt;property id=&quot;20300&quot; value=&quot;Slide 1&quot;/&gt;&lt;property id=&quot;20307&quot; value=&quot;328&quot;/&gt;&lt;/object&gt;&lt;object type=&quot;3&quot; unique_id=&quot;10315&quot;&gt;&lt;property id=&quot;20148&quot; value=&quot;5&quot;/&gt;&lt;property id=&quot;20300&quot; value=&quot;Slide 2&quot;/&gt;&lt;property id=&quot;20307&quot; value=&quot;281&quot;/&gt;&lt;/object&gt;&lt;object type=&quot;3&quot; unique_id=&quot;10316&quot;&gt;&lt;property id=&quot;20148&quot; value=&quot;5&quot;/&gt;&lt;property id=&quot;20300&quot; value=&quot;Slide 3&quot;/&gt;&lt;property id=&quot;20307&quot; value=&quot;309&quot;/&gt;&lt;/object&gt;&lt;object type=&quot;3&quot; unique_id=&quot;10317&quot;&gt;&lt;property id=&quot;20148&quot; value=&quot;5&quot;/&gt;&lt;property id=&quot;20300&quot; value=&quot;Slide 4&quot;/&gt;&lt;property id=&quot;20307&quot; value=&quot;327&quot;/&gt;&lt;/object&gt;&lt;object type=&quot;3&quot; unique_id=&quot;10318&quot;&gt;&lt;property id=&quot;20148&quot; value=&quot;5&quot;/&gt;&lt;property id=&quot;20300&quot; value=&quot;Slide 5&quot;/&gt;&lt;property id=&quot;20307&quot; value=&quot;324&quot;/&gt;&lt;/object&gt;&lt;object type=&quot;3&quot; unique_id=&quot;10319&quot;&gt;&lt;property id=&quot;20148&quot; value=&quot;5&quot;/&gt;&lt;property id=&quot;20300&quot; value=&quot;Slide 6&quot;/&gt;&lt;property id=&quot;20307&quot; value=&quot;286&quot;/&gt;&lt;/object&gt;&lt;object type=&quot;3&quot; unique_id=&quot;10320&quot;&gt;&lt;property id=&quot;20148&quot; value=&quot;5&quot;/&gt;&lt;property id=&quot;20300&quot; value=&quot;Slide 7&quot;/&gt;&lt;property id=&quot;20307&quot; value=&quot;325&quot;/&gt;&lt;/object&gt;&lt;object type=&quot;3&quot; unique_id=&quot;10321&quot;&gt;&lt;property id=&quot;20148&quot; value=&quot;5&quot;/&gt;&lt;property id=&quot;20300&quot; value=&quot;Slide 8&quot;/&gt;&lt;property id=&quot;20307&quot; value=&quot;288&quot;/&gt;&lt;/object&gt;&lt;object type=&quot;3&quot; unique_id=&quot;10322&quot;&gt;&lt;property id=&quot;20148&quot; value=&quot;5&quot;/&gt;&lt;property id=&quot;20300&quot; value=&quot;Slide 9&quot;/&gt;&lt;property id=&quot;20307&quot; value=&quot;289&quot;/&gt;&lt;/object&gt;&lt;object type=&quot;3&quot; unique_id=&quot;10323&quot;&gt;&lt;property id=&quot;20148&quot; value=&quot;5&quot;/&gt;&lt;property id=&quot;20300&quot; value=&quot;Slide 10&quot;/&gt;&lt;property id=&quot;20307&quot; value=&quot;320&quot;/&gt;&lt;/object&gt;&lt;object type=&quot;3&quot; unique_id=&quot;10324&quot;&gt;&lt;property id=&quot;20148&quot; value=&quot;5&quot;/&gt;&lt;property id=&quot;20300&quot; value=&quot;Slide 11&quot;/&gt;&lt;property id=&quot;20307&quot; value=&quot;312&quot;/&gt;&lt;/object&gt;&lt;object type=&quot;3&quot; unique_id=&quot;10325&quot;&gt;&lt;property id=&quot;20148&quot; value=&quot;5&quot;/&gt;&lt;property id=&quot;20300&quot; value=&quot;Slide 12&quot;/&gt;&lt;property id=&quot;20307&quot; value=&quot;314&quot;/&gt;&lt;/object&gt;&lt;object type=&quot;3&quot; unique_id=&quot;10326&quot;&gt;&lt;property id=&quot;20148&quot; value=&quot;5&quot;/&gt;&lt;property id=&quot;20300&quot; value=&quot;Slide 13&quot;/&gt;&lt;property id=&quot;20307&quot; value=&quot;295&quot;/&gt;&lt;/object&gt;&lt;object type=&quot;3&quot; unique_id=&quot;10327&quot;&gt;&lt;property id=&quot;20148&quot; value=&quot;5&quot;/&gt;&lt;property id=&quot;20300&quot; value=&quot;Slide 14&quot;/&gt;&lt;property id=&quot;20307&quot; value=&quot;316&quot;/&gt;&lt;/object&gt;&lt;object type=&quot;3&quot; unique_id=&quot;10328&quot;&gt;&lt;property id=&quot;20148&quot; value=&quot;5&quot;/&gt;&lt;property id=&quot;20300&quot; value=&quot;Slide 15&quot;/&gt;&lt;property id=&quot;20307&quot; value=&quot;315&quot;/&gt;&lt;/object&gt;&lt;object type=&quot;3&quot; unique_id=&quot;10329&quot;&gt;&lt;property id=&quot;20148&quot; value=&quot;5&quot;/&gt;&lt;property id=&quot;20300&quot; value=&quot;Slide 16&quot;/&gt;&lt;property id=&quot;20307&quot; value=&quot;317&quot;/&gt;&lt;/object&gt;&lt;object type=&quot;3&quot; unique_id=&quot;10330&quot;&gt;&lt;property id=&quot;20148&quot; value=&quot;5&quot;/&gt;&lt;property id=&quot;20300&quot; value=&quot;Slide 17&quot;/&gt;&lt;property id=&quot;20307&quot; value=&quot;301&quot;/&gt;&lt;/object&gt;&lt;object type=&quot;3&quot; unique_id=&quot;10331&quot;&gt;&lt;property id=&quot;20148&quot; value=&quot;5&quot;/&gt;&lt;property id=&quot;20300&quot; value=&quot;Slide 18&quot;/&gt;&lt;property id=&quot;20307&quot; value=&quot;321&quot;/&gt;&lt;/object&gt;&lt;object type=&quot;3&quot; unique_id=&quot;10332&quot;&gt;&lt;property id=&quot;20148&quot; value=&quot;5&quot;/&gt;&lt;property id=&quot;20300&quot; value=&quot;Slide 19&quot;/&gt;&lt;property id=&quot;20307&quot; value=&quot;308&quot;/&gt;&lt;/object&gt;&lt;object type=&quot;3&quot; unique_id=&quot;10333&quot;&gt;&lt;property id=&quot;20148&quot; value=&quot;5&quot;/&gt;&lt;property id=&quot;20300&quot; value=&quot;Slide 20&quot;/&gt;&lt;property id=&quot;20307&quot; value=&quot;322&quot;/&gt;&lt;/object&gt;&lt;object type=&quot;3&quot; unique_id=&quot;10334&quot;&gt;&lt;property id=&quot;20148&quot; value=&quot;5&quot;/&gt;&lt;property id=&quot;20300&quot; value=&quot;Slide 21&quot;/&gt;&lt;property id=&quot;20307&quot; value=&quot;258&quot;/&gt;&lt;/object&gt;&lt;object type=&quot;3&quot; unique_id=&quot;10335&quot;&gt;&lt;property id=&quot;20148&quot; value=&quot;5&quot;/&gt;&lt;property id=&quot;20300&quot; value=&quot;Slide 22&quot;/&gt;&lt;property id=&quot;20307&quot; value=&quot;259&quot;/&gt;&lt;/object&gt;&lt;object type=&quot;3&quot; unique_id=&quot;10336&quot;&gt;&lt;property id=&quot;20148&quot; value=&quot;5&quot;/&gt;&lt;property id=&quot;20300&quot; value=&quot;Slide 23&quot;/&gt;&lt;property id=&quot;20307&quot; value=&quot;260&quot;/&gt;&lt;/object&gt;&lt;object type=&quot;3&quot; unique_id=&quot;10337&quot;&gt;&lt;property id=&quot;20148&quot; value=&quot;5&quot;/&gt;&lt;property id=&quot;20300&quot; value=&quot;Slide 24&quot;/&gt;&lt;property id=&quot;20307&quot; value=&quot;261&quot;/&gt;&lt;/object&gt;&lt;object type=&quot;3&quot; unique_id=&quot;10338&quot;&gt;&lt;property id=&quot;20148&quot; value=&quot;5&quot;/&gt;&lt;property id=&quot;20300&quot; value=&quot;Slide 25&quot;/&gt;&lt;property id=&quot;20307&quot; value=&quot;262&quot;/&gt;&lt;/object&gt;&lt;object type=&quot;3&quot; unique_id=&quot;10339&quot;&gt;&lt;property id=&quot;20148&quot; value=&quot;5&quot;/&gt;&lt;property id=&quot;20300&quot; value=&quot;Slide 26&quot;/&gt;&lt;property id=&quot;20307&quot; value=&quot;263&quot;/&gt;&lt;/object&gt;&lt;object type=&quot;3&quot; unique_id=&quot;10340&quot;&gt;&lt;property id=&quot;20148&quot; value=&quot;5&quot;/&gt;&lt;property id=&quot;20300&quot; value=&quot;Slide 27&quot;/&gt;&lt;property id=&quot;20307&quot; value=&quot;323&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762</Words>
  <Application>Microsoft Office PowerPoint</Application>
  <PresentationFormat>On-screen Show (4:3)</PresentationFormat>
  <Paragraphs>95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None</dc:creator>
  <cp:lastModifiedBy>AutoBVT</cp:lastModifiedBy>
  <cp:revision>26</cp:revision>
  <dcterms:created xsi:type="dcterms:W3CDTF">2013-11-12T13:20:36Z</dcterms:created>
  <dcterms:modified xsi:type="dcterms:W3CDTF">2016-01-22T06:09:01Z</dcterms:modified>
</cp:coreProperties>
</file>